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4" r:id="rId3"/>
    <p:sldId id="267" r:id="rId4"/>
    <p:sldId id="265" r:id="rId5"/>
    <p:sldId id="269" r:id="rId6"/>
    <p:sldId id="271" r:id="rId7"/>
    <p:sldId id="272" r:id="rId8"/>
    <p:sldId id="276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87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54B4C-9D26-4819-80F7-8344C8C6A3BB}" type="datetimeFigureOut">
              <a:rPr lang="ru-RU" smtClean="0"/>
              <a:pPr/>
              <a:t>14.03.2013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19EE2-1FE7-49F0-A9D1-796C58CE93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54B4C-9D26-4819-80F7-8344C8C6A3BB}" type="datetimeFigureOut">
              <a:rPr lang="ru-RU" smtClean="0"/>
              <a:pPr/>
              <a:t>14.03.2013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19EE2-1FE7-49F0-A9D1-796C58CE93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54B4C-9D26-4819-80F7-8344C8C6A3BB}" type="datetimeFigureOut">
              <a:rPr lang="ru-RU" smtClean="0"/>
              <a:pPr/>
              <a:t>14.03.2013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19EE2-1FE7-49F0-A9D1-796C58CE93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54B4C-9D26-4819-80F7-8344C8C6A3BB}" type="datetimeFigureOut">
              <a:rPr lang="ru-RU" smtClean="0"/>
              <a:pPr/>
              <a:t>14.03.2013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19EE2-1FE7-49F0-A9D1-796C58CE93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54B4C-9D26-4819-80F7-8344C8C6A3BB}" type="datetimeFigureOut">
              <a:rPr lang="ru-RU" smtClean="0"/>
              <a:pPr/>
              <a:t>14.03.2013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19EE2-1FE7-49F0-A9D1-796C58CE93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54B4C-9D26-4819-80F7-8344C8C6A3BB}" type="datetimeFigureOut">
              <a:rPr lang="ru-RU" smtClean="0"/>
              <a:pPr/>
              <a:t>14.03.2013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19EE2-1FE7-49F0-A9D1-796C58CE93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54B4C-9D26-4819-80F7-8344C8C6A3BB}" type="datetimeFigureOut">
              <a:rPr lang="ru-RU" smtClean="0"/>
              <a:pPr/>
              <a:t>14.03.2013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19EE2-1FE7-49F0-A9D1-796C58CE93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54B4C-9D26-4819-80F7-8344C8C6A3BB}" type="datetimeFigureOut">
              <a:rPr lang="ru-RU" smtClean="0"/>
              <a:pPr/>
              <a:t>14.03.2013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19EE2-1FE7-49F0-A9D1-796C58CE93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54B4C-9D26-4819-80F7-8344C8C6A3BB}" type="datetimeFigureOut">
              <a:rPr lang="ru-RU" smtClean="0"/>
              <a:pPr/>
              <a:t>14.03.2013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19EE2-1FE7-49F0-A9D1-796C58CE93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54B4C-9D26-4819-80F7-8344C8C6A3BB}" type="datetimeFigureOut">
              <a:rPr lang="ru-RU" smtClean="0"/>
              <a:pPr/>
              <a:t>14.03.2013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19EE2-1FE7-49F0-A9D1-796C58CE93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54B4C-9D26-4819-80F7-8344C8C6A3BB}" type="datetimeFigureOut">
              <a:rPr lang="ru-RU" smtClean="0"/>
              <a:pPr/>
              <a:t>14.03.2013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19EE2-1FE7-49F0-A9D1-796C58CE93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C54B4C-9D26-4819-80F7-8344C8C6A3BB}" type="datetimeFigureOut">
              <a:rPr lang="ru-RU" smtClean="0"/>
              <a:pPr/>
              <a:t>14.03.2013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A19EE2-1FE7-49F0-A9D1-796C58CE936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sz="4900" b="1" dirty="0" smtClean="0">
                <a:solidFill>
                  <a:schemeClr val="accent1">
                    <a:lumMod val="75000"/>
                  </a:schemeClr>
                </a:solidFill>
              </a:rPr>
              <a:t>Малые Олимпийские игры</a:t>
            </a:r>
            <a:br>
              <a:rPr lang="ru-RU" sz="49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4900" b="1" dirty="0" smtClean="0">
                <a:solidFill>
                  <a:schemeClr val="accent1">
                    <a:lumMod val="75000"/>
                  </a:schemeClr>
                </a:solidFill>
              </a:rPr>
              <a:t>проект</a:t>
            </a:r>
            <a:r>
              <a:rPr lang="ru-RU" sz="4900" b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49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4900" b="1" dirty="0" smtClean="0">
                <a:solidFill>
                  <a:schemeClr val="accent1">
                    <a:lumMod val="75000"/>
                  </a:schemeClr>
                </a:solidFill>
              </a:rPr>
              <a:t>«Все флаги в гости к нам!»</a:t>
            </a:r>
            <a:br>
              <a:rPr lang="ru-RU" sz="4900" b="1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ru-RU" sz="49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V="1">
            <a:off x="857224" y="5638798"/>
            <a:ext cx="6786610" cy="45719"/>
          </a:xfrm>
        </p:spPr>
        <p:txBody>
          <a:bodyPr>
            <a:normAutofit fontScale="25000" lnSpcReduction="20000"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4678" y="571480"/>
            <a:ext cx="2811463" cy="187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11288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Первый день: </a:t>
            </a:r>
            <a:br>
              <a:rPr lang="ru-RU" sz="2400" dirty="0" smtClean="0">
                <a:latin typeface="Arial" pitchFamily="34" charset="0"/>
                <a:cs typeface="Arial" pitchFamily="34" charset="0"/>
              </a:rPr>
            </a:br>
            <a:r>
              <a:rPr lang="ru-RU" sz="2400" dirty="0" smtClean="0">
                <a:latin typeface="Arial" pitchFamily="34" charset="0"/>
                <a:cs typeface="Arial" pitchFamily="34" charset="0"/>
              </a:rPr>
              <a:t>торжественное открытие Олимпийских игр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C:\Documents and Settings\Андреева Л М\Мои документы\IMG_567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643050"/>
            <a:ext cx="3048021" cy="2286016"/>
          </a:xfrm>
          <a:prstGeom prst="rect">
            <a:avLst/>
          </a:prstGeom>
          <a:noFill/>
        </p:spPr>
      </p:pic>
      <p:pic>
        <p:nvPicPr>
          <p:cNvPr id="5" name="Рисунок 4" descr="C:\Documents and Settings\Андреева Л М\Мои документы\IMG_567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1802" y="2643182"/>
            <a:ext cx="2803959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Documents and Settings\Андреева Л М\Мои документы\IMG_5676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2976" y="4143380"/>
            <a:ext cx="2500330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Documents and Settings\Андреева Л М\Мои документы\IMG_5677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08" y="1571612"/>
            <a:ext cx="2814636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Documents and Settings\Андреева Л М\Мои документы\IMG_5678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86380" y="4286256"/>
            <a:ext cx="2846551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Второй день: спортивные соревнования в группах ЗПР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C:\Documents and Settings\Андреева Л М\Мои документы\IMG_569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357298"/>
            <a:ext cx="3500462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Documents and Settings\Андреева Л М\Мои документы\IMG_569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3214686"/>
            <a:ext cx="4047117" cy="3077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Третий день: спортивные соревнования </a:t>
            </a:r>
            <a:br>
              <a:rPr lang="ru-RU" sz="2400" dirty="0" smtClean="0">
                <a:latin typeface="Arial" pitchFamily="34" charset="0"/>
                <a:cs typeface="Arial" pitchFamily="34" charset="0"/>
              </a:rPr>
            </a:br>
            <a:r>
              <a:rPr lang="ru-RU" sz="2400" dirty="0" smtClean="0">
                <a:latin typeface="Arial" pitchFamily="34" charset="0"/>
                <a:cs typeface="Arial" pitchFamily="34" charset="0"/>
              </a:rPr>
              <a:t>в массовых группах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C:\Documents and Settings\Андреева Л М\Мои документы\IMG_569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7818" y="1428736"/>
            <a:ext cx="3319468" cy="2489601"/>
          </a:xfrm>
          <a:prstGeom prst="rect">
            <a:avLst/>
          </a:prstGeom>
          <a:noFill/>
        </p:spPr>
      </p:pic>
      <p:pic>
        <p:nvPicPr>
          <p:cNvPr id="6" name="Рисунок 5" descr="C:\Documents and Settings\Андреева Л М\Мои документы\IMG_570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3143248"/>
            <a:ext cx="3214710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Четвёртый день: спортивные соревнования </a:t>
            </a:r>
            <a:br>
              <a:rPr lang="ru-RU" sz="2400" dirty="0" smtClean="0">
                <a:latin typeface="Arial" pitchFamily="34" charset="0"/>
                <a:cs typeface="Arial" pitchFamily="34" charset="0"/>
              </a:rPr>
            </a:br>
            <a:r>
              <a:rPr lang="ru-RU" sz="2400" dirty="0" smtClean="0">
                <a:latin typeface="Arial" pitchFamily="34" charset="0"/>
                <a:cs typeface="Arial" pitchFamily="34" charset="0"/>
              </a:rPr>
              <a:t>«Мама, папа, я – олимпийская семья!»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 descr="C:\Documents and Settings\Андреева Л М\Мои документы\IMG_575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428736"/>
            <a:ext cx="2813368" cy="2110026"/>
          </a:xfrm>
          <a:prstGeom prst="rect">
            <a:avLst/>
          </a:prstGeom>
          <a:noFill/>
        </p:spPr>
      </p:pic>
      <p:pic>
        <p:nvPicPr>
          <p:cNvPr id="5" name="Рисунок 4" descr="C:\Documents and Settings\Андреева Л М\Мои документы\IMG_575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3174" y="2786058"/>
            <a:ext cx="3143272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Documents and Settings\Андреева Л М\Мои документы\IMG_5756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86446" y="4071942"/>
            <a:ext cx="2928958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Пятый день: Олимпийские знатоки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C:\Documents and Settings\Андреева Л М\Мои документы\IMG_581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285860"/>
            <a:ext cx="3429024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Documents and Settings\Андреева Л М\Мои документы\IMG_584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2" y="3500438"/>
            <a:ext cx="4039602" cy="303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Шестой день: закрытие Олимпийских игр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Содержимое 3" descr="C:\Documents and Settings\Андреева Л М\Рабочий стол\Методист\Мои рисунки\Всё о дс\Олимпийские игры\Зимняя Олимпиада\Закрытие\DSC05736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357298"/>
            <a:ext cx="2945871" cy="2400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Documents and Settings\Андреева Л М\Рабочий стол\Методист\Мои рисунки\Всё о дс\Олимпийские игры\Зимняя Олимпиада\Закрытие\DSC0573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3429000"/>
            <a:ext cx="3291868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Олимпийские награды: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Содержимое 3" descr="C:\Documents and Settings\Андреева Л М\Мои документы\IMG_7721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2" y="3643314"/>
            <a:ext cx="3374499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Documents and Settings\Андреева Л М\Рабочий стол\Методист\Мои рисунки\Всё о дс\Олимпийские игры\Зимняя Олимпиада\Открытие\IMG_574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1571612"/>
            <a:ext cx="3071834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385</TotalTime>
  <Words>35</Words>
  <Application>Microsoft Office PowerPoint</Application>
  <PresentationFormat>Экран (4:3)</PresentationFormat>
  <Paragraphs>10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     Малые Олимпийские игры проект «Все флаги в гости к нам!» </vt:lpstr>
      <vt:lpstr>Первый день:  торжественное открытие Олимпийских игр</vt:lpstr>
      <vt:lpstr>Второй день: спортивные соревнования в группах ЗПР</vt:lpstr>
      <vt:lpstr>Третий день: спортивные соревнования  в массовых группах</vt:lpstr>
      <vt:lpstr>Четвёртый день: спортивные соревнования  «Мама, папа, я – олимпийская семья!»</vt:lpstr>
      <vt:lpstr>Пятый день: Олимпийские знатоки</vt:lpstr>
      <vt:lpstr>Шестой день: закрытие Олимпийских игр</vt:lpstr>
      <vt:lpstr>Олимпийские награды: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Ирина Анатольевна Михеева руководитель физического воспитания высшей квалификационной категории ДОУ № 40 Колпинского района  Санкт-Петербурга</dc:title>
  <dc:creator>Андреева Л М</dc:creator>
  <cp:lastModifiedBy>Admin</cp:lastModifiedBy>
  <cp:revision>51</cp:revision>
  <dcterms:created xsi:type="dcterms:W3CDTF">2011-02-15T11:42:05Z</dcterms:created>
  <dcterms:modified xsi:type="dcterms:W3CDTF">2013-03-13T21:11:18Z</dcterms:modified>
</cp:coreProperties>
</file>