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41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5000">
        <p:fade/>
      </p:transition>
    </mc:Choice>
    <mc:Fallback>
      <p:transition spd="med" advTm="5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5000">
        <p:fade/>
      </p:transition>
    </mc:Choice>
    <mc:Fallback>
      <p:transition spd="med" advTm="5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5000">
        <p:fade/>
      </p:transition>
    </mc:Choice>
    <mc:Fallback>
      <p:transition spd="med" advTm="5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5000">
        <p:fade/>
      </p:transition>
    </mc:Choice>
    <mc:Fallback>
      <p:transition spd="med" advTm="5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5000">
        <p:fade/>
      </p:transition>
    </mc:Choice>
    <mc:Fallback>
      <p:transition spd="med" advTm="5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5000">
        <p:fade/>
      </p:transition>
    </mc:Choice>
    <mc:Fallback>
      <p:transition spd="med" advTm="5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03.09.2013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5000">
        <p:fade/>
      </p:transition>
    </mc:Choice>
    <mc:Fallback>
      <p:transition spd="med" advTm="5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03.09.2013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5000">
        <p:fade/>
      </p:transition>
    </mc:Choice>
    <mc:Fallback>
      <p:transition spd="med" advTm="5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5000">
        <p:fade/>
      </p:transition>
    </mc:Choice>
    <mc:Fallback>
      <p:transition spd="med" advTm="5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5000">
        <p:fade/>
      </p:transition>
    </mc:Choice>
    <mc:Fallback>
      <p:transition spd="med" advTm="5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5000">
        <p:fade/>
      </p:transition>
    </mc:Choice>
    <mc:Fallback>
      <p:transition spd="med" advTm="5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03.09.2013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med" p14:dur="700" advTm="5000">
        <p:fade/>
      </p:transition>
    </mc:Choice>
    <mc:Fallback>
      <p:transition spd="med" advTm="500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hdphoto" Target="../media/hdphoto1.wdp"/><Relationship Id="rId7" Type="http://schemas.microsoft.com/office/2007/relationships/hdphoto" Target="../media/hdphoto2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4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microsoft.com/office/2007/relationships/hdphoto" Target="../media/hdphoto1.wdp"/><Relationship Id="rId7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5.wdp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Тошка\Pictures\фон15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83568" y="3429000"/>
            <a:ext cx="2781531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500" b="1" dirty="0" err="1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Крученок</a:t>
            </a:r>
            <a:r>
              <a:rPr lang="ru-RU" sz="2500" b="1" dirty="0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 </a:t>
            </a:r>
            <a:endParaRPr lang="en-US" sz="2500" b="1" dirty="0" smtClean="0">
              <a:solidFill>
                <a:schemeClr val="tx2">
                  <a:lumMod val="50000"/>
                </a:schemeClr>
              </a:solidFill>
              <a:latin typeface="Book Antiqua" pitchFamily="18" charset="0"/>
            </a:endParaRPr>
          </a:p>
          <a:p>
            <a:pPr algn="ctr"/>
            <a:r>
              <a:rPr lang="ru-RU" sz="2500" b="1" dirty="0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Ирина</a:t>
            </a:r>
            <a:r>
              <a:rPr lang="en-US" sz="2500" b="1" dirty="0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sz="2500" b="1" dirty="0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Юрьевна</a:t>
            </a:r>
            <a:endParaRPr lang="ru-RU" sz="2500" b="1" dirty="0">
              <a:solidFill>
                <a:schemeClr val="tx2">
                  <a:lumMod val="50000"/>
                </a:schemeClr>
              </a:solidFill>
              <a:latin typeface="Book Antiqu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8105" y="4449886"/>
            <a:ext cx="37258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Инструктор по физическому воспитанию </a:t>
            </a:r>
          </a:p>
          <a:p>
            <a:pPr algn="ctr"/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СПб ГБДОУ № 22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35429" y="632882"/>
            <a:ext cx="8108437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5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Мой папа самый – самый!</a:t>
            </a:r>
          </a:p>
          <a:p>
            <a:pPr algn="ctr"/>
            <a:r>
              <a:rPr lang="ru-RU" sz="3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Спортивный праздник для детей и родителей</a:t>
            </a:r>
            <a:endParaRPr lang="ru-RU" sz="3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067944" y="2235117"/>
            <a:ext cx="4171635" cy="32495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35278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5000">
        <p:fade/>
      </p:transition>
    </mc:Choice>
    <mc:Fallback>
      <p:transition spd="med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Тошка\Pictures\фон15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39552" y="404952"/>
            <a:ext cx="8352928" cy="23237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5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 веселую музыку все участники соревнования и болельщики танцуют спортивный танец.</a:t>
            </a:r>
          </a:p>
          <a:p>
            <a:pPr algn="ctr"/>
            <a:endParaRPr lang="ru-RU" sz="1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Жюри </a:t>
            </a:r>
            <a:r>
              <a:rPr lang="ru-RU" sz="25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подводит итоги, происходит награждение команд. </a:t>
            </a:r>
            <a:endParaRPr lang="ru-RU" sz="25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Участники </a:t>
            </a:r>
            <a:r>
              <a:rPr lang="ru-RU" sz="25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команд под звуки марша покидают место соревнований. </a:t>
            </a:r>
          </a:p>
        </p:txBody>
      </p:sp>
      <p:pic>
        <p:nvPicPr>
          <p:cNvPr id="9218" name="Picture 2" descr="C:\Users\Тошка\Documents\Toshka\Крученок Ирина\для\с флешки\Мой папа самый 13+веселые старты\Мой папа самый 13+веселые старты 029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9552" y="3102225"/>
            <a:ext cx="3709851" cy="19829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Тошка\Documents\Toshka\Крученок Ирина\для\с флешки\Мой папа самый 13+веселые старты\Мой папа самый 13+веселые старты 049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27461" y="3368239"/>
            <a:ext cx="3904979" cy="27250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05284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5000">
        <p:fade/>
      </p:transition>
    </mc:Choice>
    <mc:Fallback>
      <p:transition spd="med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Тошка\Pictures\фон15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31540" y="404664"/>
            <a:ext cx="828092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родители, и дети с нетерпением ждут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праздников в детском саду,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которые также называют утренниками. Малыши радуются тому, что родители придут на них посмотреть, а родителям представляется возможность окунуться в собственные детские воспоминания.</a:t>
            </a:r>
          </a:p>
          <a:p>
            <a:pPr algn="just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Но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утренники в детском саду устраиваются не только для того, чтобы порадовать родителей и воспитанников, погрузив их в атмосферу праздника. Есть и другие, более важные цели и причины.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31540" y="3105835"/>
            <a:ext cx="828092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Во-первых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подготовка к празднику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для детей является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отличным стимулом для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усердных занятий. </a:t>
            </a:r>
          </a:p>
          <a:p>
            <a:pPr algn="just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Во-вторых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детсадовский утренник – это своего рода отчет воспитателей перед родителями о проделанной работе. </a:t>
            </a:r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В-третьих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праздник в детском саду позволяет родителям сравнить навыки своего ребенка с умениями сверстников, и, возможно, выделить какие-то проблемные моменты, над которыми стоит поработать дома. Помимо этого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можно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оценить поведение ребенка в коллективе: насколько он общителен, не стесняется ли он, и достаточно ли он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дисциплинирован.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64477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5000">
        <p:fade/>
      </p:transition>
    </mc:Choice>
    <mc:Fallback>
      <p:transition spd="med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Тошка\Pictures\фон15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73269" y="404664"/>
            <a:ext cx="842493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Регулярные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занятия физкультурой укрепляют организм и способствуют повышению иммунитета. Кроме того, дети, в отличие от взрослых, очень подвижны и активны, поэтому им просто необходимо периодически «выпускать пар», а для этой цели, как и для совершенствования координации движений, физкультура подходит, как ничто другое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Также, нельзя забывать про совместную игровую деятельность детей и родителей, в чем нуждается каждый ребенок. Для этого наиболее оптимальным вариантом становятся спортивные праздники с участием пап и мам.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35896" y="4102040"/>
            <a:ext cx="516230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Предлагаем вашему вниманию сценарий нашего спортивного праздника – </a:t>
            </a:r>
          </a:p>
          <a:p>
            <a:pPr algn="ctr"/>
            <a:r>
              <a:rPr lang="ru-RU" sz="2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«Мой папа самый-самый!»</a:t>
            </a:r>
            <a:endParaRPr lang="ru-RU" sz="25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8339" y="3705965"/>
            <a:ext cx="2949526" cy="29495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74629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5000">
        <p:fade/>
      </p:transition>
    </mc:Choice>
    <mc:Fallback>
      <p:transition spd="med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Тошка\Pictures\фон15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96612" y="1362192"/>
            <a:ext cx="7867876" cy="23237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Зал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празднично украшен. </a:t>
            </a: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	Болельщики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гости встречают команды участников. </a:t>
            </a: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5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Сегодня особенный день – День защитника Отечества. Вся страна сегодня поздравляет наших пап и дедушек. </a:t>
            </a:r>
          </a:p>
          <a:p>
            <a:pPr algn="just"/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Звучат названия команд и их девизы.</a:t>
            </a:r>
          </a:p>
          <a:p>
            <a:pPr algn="just"/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Соревнования будет судить компетентное жюри из наших пап. Вот и познакомились мы с командами. Пожелаем им успехов!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665792" y="260648"/>
            <a:ext cx="601066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Сценарий спортивного праздника – </a:t>
            </a:r>
          </a:p>
          <a:p>
            <a:pPr algn="ctr"/>
            <a:r>
              <a:rPr lang="ru-RU" sz="2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«Мой папа самый-самый!»</a:t>
            </a:r>
            <a:endParaRPr lang="ru-RU" sz="25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895356" y="4303738"/>
            <a:ext cx="3260820" cy="18615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321965"/>
            <a:ext cx="2857500" cy="16668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84" b="99316" l="0" r="99034">
                        <a14:foregroundMark x1="16138" y1="9180" x2="21931" y2="26367"/>
                        <a14:foregroundMark x1="89793" y1="7715" x2="66759" y2="26172"/>
                        <a14:foregroundMark x1="49655" y1="11328" x2="42483" y2="90234"/>
                        <a14:foregroundMark x1="40138" y1="29590" x2="72966" y2="95996"/>
                        <a14:foregroundMark x1="34345" y1="62500" x2="73379" y2="62109"/>
                        <a14:foregroundMark x1="78069" y1="4590" x2="84000" y2="13574"/>
                        <a14:foregroundMark x1="6483" y1="13086" x2="26069" y2="11621"/>
                        <a14:foregroundMark x1="8552" y1="16699" x2="14759" y2="21777"/>
                        <a14:foregroundMark x1="10345" y1="20605" x2="14069" y2="227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353196" y="3758316"/>
            <a:ext cx="2035228" cy="2873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684" b="99316" l="0" r="99034">
                        <a14:foregroundMark x1="16138" y1="9180" x2="21931" y2="26367"/>
                        <a14:foregroundMark x1="89793" y1="7715" x2="66759" y2="26172"/>
                        <a14:foregroundMark x1="49655" y1="11328" x2="42483" y2="90234"/>
                        <a14:foregroundMark x1="40138" y1="29590" x2="72966" y2="95996"/>
                        <a14:foregroundMark x1="34345" y1="62500" x2="73379" y2="62109"/>
                        <a14:foregroundMark x1="78069" y1="4590" x2="84000" y2="13574"/>
                        <a14:foregroundMark x1="6483" y1="13086" x2="26069" y2="11621"/>
                        <a14:foregroundMark x1="8552" y1="16699" x2="14759" y2="21777"/>
                        <a14:foregroundMark x1="10345" y1="20605" x2="14069" y2="227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539550" y="3758316"/>
            <a:ext cx="1957915" cy="2873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71312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5000">
        <p:fade/>
      </p:transition>
    </mc:Choice>
    <mc:Fallback>
      <p:transition spd="med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Тошка\Pictures\фон15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Тошка\Documents\Toshka\Крученок Ирина\для\с флешки\Мой папа самый 13+веселые старты\Мой папа самый 13+веселые старты 008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7544" y="476672"/>
            <a:ext cx="4056112" cy="27304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Тошка\Documents\Toshka\Крученок Ирина\для\с флешки\Мой папа самый 13+веселые старты\Мой папа самый 13+веселые старты 009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95936" y="3509397"/>
            <a:ext cx="4608512" cy="26559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148064" y="1415098"/>
            <a:ext cx="3008131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5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Поприветствуем </a:t>
            </a:r>
          </a:p>
          <a:p>
            <a:pPr algn="ctr"/>
            <a:r>
              <a:rPr lang="ru-RU" sz="25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наших участников!</a:t>
            </a:r>
            <a:endParaRPr lang="ru-RU" sz="25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4750" y1="16870" x2="4750" y2="16870"/>
                        <a14:foregroundMark x1="11500" y1="2261" x2="11500" y2="2261"/>
                        <a14:foregroundMark x1="85750" y1="4000" x2="85750" y2="4000"/>
                        <a14:foregroundMark x1="87000" y1="27652" x2="87000" y2="27652"/>
                        <a14:foregroundMark x1="26750" y1="96870" x2="58750" y2="29043"/>
                        <a14:foregroundMark x1="13500" y1="30261" x2="13500" y2="30261"/>
                        <a14:foregroundMark x1="5000" y1="18087" x2="12750" y2="29739"/>
                        <a14:foregroundMark x1="1500" y1="8000" x2="4250" y2="16522"/>
                        <a14:foregroundMark x1="1500" y1="1739" x2="10500" y2="1391"/>
                        <a14:foregroundMark x1="86250" y1="3478" x2="98000" y2="2957"/>
                        <a14:foregroundMark x1="98000" y1="3826" x2="98000" y2="8870"/>
                        <a14:foregroundMark x1="97500" y1="11478" x2="87000" y2="27478"/>
                        <a14:foregroundMark x1="57500" y1="49739" x2="66000" y2="45739"/>
                        <a14:foregroundMark x1="27250" y1="9043" x2="75500" y2="9043"/>
                        <a14:foregroundMark x1="68750" y1="43304" x2="87000" y2="28000"/>
                        <a14:foregroundMark x1="12750" y1="30783" x2="31250" y2="45913"/>
                        <a14:foregroundMark x1="2000" y1="1913" x2="2000" y2="9391"/>
                        <a14:foregroundMark x1="20000" y1="95826" x2="68000" y2="81217"/>
                        <a14:foregroundMark x1="30000" y1="45217" x2="37000" y2="48696"/>
                        <a14:backgroundMark x1="86500" y1="91478" x2="83750" y2="98783"/>
                        <a14:backgroundMark x1="78500" y1="99130" x2="83500" y2="980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600" y="3509395"/>
            <a:ext cx="2060175" cy="2961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6690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5000">
        <p:fade/>
      </p:transition>
    </mc:Choice>
    <mc:Fallback>
      <p:transition spd="med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Тошка\Pictures\фон15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99592" y="352688"/>
            <a:ext cx="7704856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Эстафета «Самый быстрый».</a:t>
            </a:r>
          </a:p>
          <a:p>
            <a:pPr algn="ctr"/>
            <a:r>
              <a:rPr lang="ru-RU" sz="25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Участник команды бежит с флажком до ориентира, обегает его, возвращается и передает флажок следующему участнику команды.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99592" y="4432463"/>
            <a:ext cx="756084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3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Эстафета «Забросай врага гранатами».</a:t>
            </a:r>
          </a:p>
          <a:p>
            <a:pPr algn="ctr"/>
            <a:r>
              <a:rPr lang="ru-RU" sz="25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линии старта в обруче лежат мягкие малые мячи. На расстоянии 5 метров находится корзина. Необходимо за 30 секунд закинуть как можно больше мячей в корзину</a:t>
            </a:r>
            <a:r>
              <a:rPr lang="ru-RU" sz="2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5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Тошка\Documents\Toshka\Крученок Ирина\для\с флешки\Мой папа самый 13+веселые старты\Мой папа самый 13+веселые старты 015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076056" y="2124690"/>
            <a:ext cx="3265714" cy="230777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Тошка\Documents\Toshka\Крученок Ирина\для\с флешки\Мой папа самый 13+веселые старты\Мой папа самый 13+веселые старты 016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206109" y="2201597"/>
            <a:ext cx="3293883" cy="22355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98212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5000">
        <p:fade/>
      </p:transition>
    </mc:Choice>
    <mc:Fallback>
      <p:transition spd="med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Тошка\Pictures\фон15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67544" y="4288447"/>
            <a:ext cx="8208912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Эстафета капитанов «Полоса препятствий».</a:t>
            </a:r>
          </a:p>
          <a:p>
            <a:pPr algn="ctr"/>
            <a:r>
              <a:rPr lang="ru-RU" sz="25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Капитан команды пролезает через «туннель», выполняет прыжки через положенные на полу гимнастические палки, берет мягкий мяч и с зажатым между коленями мячом пробегает до линии финиша.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332656"/>
            <a:ext cx="7992888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Эстафета «Самый ловкий».</a:t>
            </a:r>
          </a:p>
          <a:p>
            <a:pPr algn="ctr"/>
            <a:r>
              <a:rPr lang="ru-RU" sz="25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линии старта лежит разобранная пирамидка. Участники переносят по одной детали пирамидки на линию сборки. Последний собирает пирамидку.</a:t>
            </a:r>
          </a:p>
        </p:txBody>
      </p:sp>
      <p:pic>
        <p:nvPicPr>
          <p:cNvPr id="6146" name="Picture 2" descr="C:\Users\Тошка\Documents\Toshka\Крученок Ирина\для\с флешки\Мой папа самый 13+веселые старты\Мой папа самый 13+веселые старты 026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23928" y="2040814"/>
            <a:ext cx="3531344" cy="23986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981" b="94038" l="0" r="100000">
                        <a14:foregroundMark x1="24494" y1="6233" x2="26067" y2="6233"/>
                        <a14:foregroundMark x1="38427" y1="15718" x2="46966" y2="14092"/>
                        <a14:foregroundMark x1="26517" y1="60976" x2="36629" y2="60705"/>
                        <a14:foregroundMark x1="36404" y1="58537" x2="45393" y2="56911"/>
                        <a14:foregroundMark x1="67191" y1="68564" x2="74382" y2="63957"/>
                        <a14:foregroundMark x1="2472" y1="92412" x2="25169" y2="5420"/>
                        <a14:foregroundMark x1="17978" y1="33062" x2="94831" y2="69648"/>
                        <a14:foregroundMark x1="22697" y1="16531" x2="84944" y2="18970"/>
                        <a14:backgroundMark x1="99775" y1="88076" x2="95730" y2="90786"/>
                        <a14:backgroundMark x1="89438" y1="92141" x2="89888" y2="82385"/>
                        <a14:backgroundMark x1="89888" y1="82114" x2="99775" y2="81301"/>
                        <a14:backgroundMark x1="89438" y1="88347" x2="90562" y2="98103"/>
                        <a14:backgroundMark x1="99775" y1="87534" x2="90112" y2="95393"/>
                        <a14:backgroundMark x1="20674" y1="10298" x2="7191" y2="609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21308643">
            <a:off x="1463606" y="2564904"/>
            <a:ext cx="1800200" cy="1492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981" b="94038" l="0" r="100000">
                        <a14:foregroundMark x1="24494" y1="6233" x2="26067" y2="6233"/>
                        <a14:foregroundMark x1="38427" y1="15718" x2="46966" y2="14092"/>
                        <a14:foregroundMark x1="26517" y1="60976" x2="36629" y2="60705"/>
                        <a14:foregroundMark x1="36404" y1="58537" x2="45393" y2="56911"/>
                        <a14:foregroundMark x1="67191" y1="68564" x2="74382" y2="63957"/>
                        <a14:foregroundMark x1="2472" y1="92412" x2="25169" y2="5420"/>
                        <a14:foregroundMark x1="17978" y1="33062" x2="94831" y2="69648"/>
                        <a14:foregroundMark x1="22697" y1="16531" x2="84944" y2="18970"/>
                        <a14:backgroundMark x1="99775" y1="88076" x2="95730" y2="90786"/>
                        <a14:backgroundMark x1="89438" y1="92141" x2="89888" y2="82385"/>
                        <a14:backgroundMark x1="89888" y1="82114" x2="99775" y2="81301"/>
                        <a14:backgroundMark x1="89438" y1="88347" x2="90562" y2="98103"/>
                        <a14:backgroundMark x1="99775" y1="87534" x2="90112" y2="95393"/>
                        <a14:backgroundMark x1="20674" y1="10298" x2="7191" y2="609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21240609" flipH="1">
            <a:off x="251520" y="2735628"/>
            <a:ext cx="1520553" cy="1391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62881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5000">
        <p:fade/>
      </p:transition>
    </mc:Choice>
    <mc:Fallback>
      <p:transition spd="med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Тошка\Pictures\фон15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652120" y="2924944"/>
            <a:ext cx="34563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 него большая пряжка,</a:t>
            </a:r>
          </a:p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Ну а сам он худ, бедняжка!</a:t>
            </a:r>
          </a:p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Носит папа целый день</a:t>
            </a:r>
          </a:p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Жесткий кожаный… (ремень).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4653" y="188640"/>
            <a:ext cx="8714693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ru-RU" sz="25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Конкурс болельщиков.</a:t>
            </a:r>
          </a:p>
          <a:p>
            <a:pPr algn="ctr"/>
            <a:r>
              <a:rPr lang="ru-RU" sz="2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Болельщики каждой команды по очереди отгадывают загадки</a:t>
            </a:r>
            <a:r>
              <a:rPr lang="ru-RU" sz="2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25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8" y="1196752"/>
            <a:ext cx="316182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Как оса она жужжит,</a:t>
            </a:r>
          </a:p>
          <a:p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Бороду остричь спешит,</a:t>
            </a:r>
          </a:p>
          <a:p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Утром со щетиной битва,</a:t>
            </a:r>
          </a:p>
          <a:p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Потому серьезна… (бритва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48064" y="1364575"/>
            <a:ext cx="341093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Вот предмет из черной кожи</a:t>
            </a:r>
          </a:p>
          <a:p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Своим видом с сумкой схожий,</a:t>
            </a:r>
          </a:p>
          <a:p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 работу каждый день </a:t>
            </a:r>
            <a:endParaRPr lang="ru-RU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Папочка 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берет… (портфель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80151" y="3501008"/>
            <a:ext cx="289996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Четырехколесный зверь</a:t>
            </a:r>
          </a:p>
          <a:p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гараже у нас теперь,</a:t>
            </a:r>
          </a:p>
          <a:p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 колес клубится пыль,</a:t>
            </a:r>
          </a:p>
          <a:p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Едет наш… (автомобиль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3528" y="4748951"/>
            <a:ext cx="396833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Что за шелковая лента</a:t>
            </a:r>
          </a:p>
          <a:p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Под воротником надета?</a:t>
            </a:r>
          </a:p>
          <a:p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Говорит всем папа: «Здравствуй!»</a:t>
            </a:r>
          </a:p>
          <a:p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Чуть поправив модный… (галстук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5642" y="5253007"/>
            <a:ext cx="330872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Папин номер наберет,</a:t>
            </a:r>
          </a:p>
          <a:p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Трубку к уху поднесет,</a:t>
            </a:r>
          </a:p>
          <a:p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 папой свяжет быстро он</a:t>
            </a:r>
          </a:p>
          <a:p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Наш мобильный… (телефон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992238">
            <a:off x="3313205" y="1020372"/>
            <a:ext cx="1666875" cy="16668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276077" flipH="1">
            <a:off x="323528" y="2397081"/>
            <a:ext cx="1680318" cy="16668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919479">
            <a:off x="7128261" y="4174416"/>
            <a:ext cx="1666875" cy="16668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79852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5000">
        <p:fade/>
      </p:transition>
    </mc:Choice>
    <mc:Fallback>
      <p:transition spd="med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Тошка\Pictures\фон15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95536" y="4697849"/>
            <a:ext cx="842493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Эстафета «Полевая кухня».</a:t>
            </a:r>
          </a:p>
          <a:p>
            <a:pPr algn="ctr"/>
            <a:r>
              <a:rPr lang="ru-RU" sz="2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Необходимо с помощью детской лопатки перенести теннисные мячи в ведерко, стоящее на линии финиша.</a:t>
            </a:r>
            <a:endParaRPr lang="ru-RU" sz="25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27584" y="548680"/>
            <a:ext cx="77768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3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Эстафета «Трус не играет в хоккей».</a:t>
            </a:r>
          </a:p>
          <a:p>
            <a:pPr algn="ctr"/>
            <a:r>
              <a:rPr lang="ru-RU" sz="25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Участник клюшкой по полу ведет кубик до ориентира и обратно</a:t>
            </a:r>
            <a:r>
              <a:rPr lang="ru-RU" sz="2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5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C:\Users\Тошка\Documents\Toshka\Крученок Ирина\для\с флешки\Мой папа самый 13+веселые старты\Мой папа самый 13+веселые старты 035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067699" y="2060848"/>
            <a:ext cx="3536749" cy="25693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Тошка\Documents\Toshka\Крученок Ирина\для\с флешки\Мой папа самый 13+веселые старты\Мой папа самый 13+веселые старты 039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97105" y="2010926"/>
            <a:ext cx="3358871" cy="25702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13759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5000">
        <p:fade/>
      </p:transition>
    </mc:Choice>
    <mc:Fallback>
      <p:transition spd="med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379</Words>
  <Application>Microsoft Office PowerPoint</Application>
  <PresentationFormat>Экран (4:3)</PresentationFormat>
  <Paragraphs>68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Тошка</dc:creator>
  <cp:lastModifiedBy>Тошка</cp:lastModifiedBy>
  <cp:revision>14</cp:revision>
  <dcterms:created xsi:type="dcterms:W3CDTF">2013-09-02T22:16:24Z</dcterms:created>
  <dcterms:modified xsi:type="dcterms:W3CDTF">2013-09-03T00:09:44Z</dcterms:modified>
</cp:coreProperties>
</file>