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34FF44-9B69-4032-A8E9-6B53B2191B9E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2549DE-67E7-4631-9F93-FD3A37694D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7496"/>
            <a:ext cx="8458200" cy="3218291"/>
          </a:xfrm>
        </p:spPr>
        <p:txBody>
          <a:bodyPr/>
          <a:lstStyle/>
          <a:p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«Роль детской книги  в речевом развитии ребенка»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</a:rPr>
              <a:t>ПОЧИТАЙ, МНЕ МАМА!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Семья, в которой книга сопровождает ребенка с момента его рождения, семья, в которой читают родители, - это предпосылка грамотности и «чутья» родного языка. При отсутствии доброй традиции семейного чтения ребенок практически никогда не берет книгу сам. Он должен ощущать, что жизнь его родителей немыслима без чтения, тогда книги войдут и в его жизнь.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Взрослые должны помнить, что книга привлекает ребенка, прежде всего оформлением. Ее внешний вид должен быть не только привлекательным, но и завлекательным: разные формы обложек, красивые, яркие иллюстрации. О том, что это приоритетно для ребенка, хорошо сказал современный поэт: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          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 домашней библиотеке должны быть разные типы книг. Например,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книжка-вырубка.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Ее обложка вырезана по контуру того предмета, о котором идет речь в тексте, и ее игровое внешнее оформление тоже способствует привлечению ребенка к знакомству с содержанием.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Другой тип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книжка-панорама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. Она не только ярко иллюстрирована, но и снабжена движущимися фигурками. Действие в ней как бы оживает с помощью этих фигурок. Манипулируя ими, ребенок не только включается в ритм текста, но и переживает происходящее вместе с героями.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Так же надо помнить о том, чтобы в библиотеке малыша должны быть познавательные книги, заставляющие его мыслить, развивающие его интеллект, книги разного типа отражения действительности: не только сказки, но и реалистическая литература, не только проза, но и поэзия. Это нужно для того, чтобы ребенок с детства понимал многоликость мира, чтобы развивался весь спектр его чувств.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357298"/>
          <a:ext cx="7215238" cy="4267200"/>
        </p:xfrm>
        <a:graphic>
          <a:graphicData uri="http://schemas.openxmlformats.org/drawingml/2006/table">
            <a:tbl>
              <a:tblPr/>
              <a:tblGrid>
                <a:gridCol w="3786214"/>
                <a:gridCol w="3429024"/>
              </a:tblGrid>
              <a:tr h="3723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Мы читаем книги вместе.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С папой каждый выходной.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У меня картинок двести,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А у папы – ни одной.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У меня слоны, жирафы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Звери все до одного, 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И бизоны, и удавы,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А у папы – никого!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У меня -  в пустыне дикой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Нарисован львиный след.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Папу жаль. Ну что за книга,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Если в ней картинок нет!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Анкетирование для родителей 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Как вы считаешь, может ли человек жить без книги?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Нравится ли вам читать книги?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Какие книги вы читаете вашему ребенку  с удовольствием?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Нравится ли вам  покупать книги в подарок?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Какую книгу вы теперь читаете вашему ребенку?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У вас дома много книг?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Какие детские книги есть в вашей домашней библиотеке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Нравится ли вашему ребёнку  книги?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Сколько времени он проводит за книгой?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Какие книги он предпочитает?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Дарите ли вы своему ребёнку книги?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Обсуждаете ли вы со своим ребёнком о прочитанном?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o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7302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5643570" cy="4714908"/>
          </a:xfrm>
        </p:spPr>
      </p:pic>
      <p:pic>
        <p:nvPicPr>
          <p:cNvPr id="6" name="Содержимое 5" descr="SL7302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05268" y="2071678"/>
            <a:ext cx="5038732" cy="45720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7302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57884" cy="4786322"/>
          </a:xfrm>
        </p:spPr>
      </p:pic>
      <p:pic>
        <p:nvPicPr>
          <p:cNvPr id="6" name="Содержимое 5" descr="SL7302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2" y="2571744"/>
            <a:ext cx="5715008" cy="42862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0"/>
          <a:ext cx="8929719" cy="6858000"/>
        </p:xfrm>
        <a:graphic>
          <a:graphicData uri="http://schemas.openxmlformats.org/drawingml/2006/table">
            <a:tbl>
              <a:tblPr/>
              <a:tblGrid>
                <a:gridCol w="8929719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Рекомендации для родителей по развитию  интереса у детей к книге.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       * Прививайте ребенку интерес к книге с раннего детства.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Покупайте книги, выбирайте книги яркие по оформлению и интересные по содержанию.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Систематически читайте ребенку. Это сформирует у него привычку ежедневного общения с книгой.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Обсуждайте прочитанную детскую книгу среди членов своей семьи.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Рассказывайте ребенку об авторе прочитанной книги.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Если вы читаете ребенку книгу, старайтесь прервать чтение на самом увлекательном эпизоде.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Вспоминая с ребенком содержание ранее прочитанного намеренно его искажайте, чтобы проверить, как он запомнил ранее прочитанный текст.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Рекомендуйте своему ребенку книги своего детства, делитесь своими детскими впечатлениями от чтения той или иной книги, сопоставляйте ваши и его впечатления.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Устраивайте дома дискуссии по прочитанным книгам.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Покупайте, по возможности, книги полюбившихся ребенку авторов, оформляйте его личную библиотеку.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Воспитывайте бережное отношение к книге, демонстрируя книжные реликвии своей семьи.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600" b="0" cap="none" spc="0" dirty="0">
                          <a:ln w="10160">
                            <a:solidFill>
                              <a:schemeClr val="accent1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2000" dir="540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Verdana"/>
                        </a:rPr>
                        <a:t>Дарите своему ребенку хорошие книги с дарственной надписью, добрыми и теплыми пожеланиями. Спустя годы это станет счастливым напоминанием о родном доме, его традициях, дорогих и близких людях.</a:t>
                      </a:r>
                      <a:endParaRPr lang="ru-RU" sz="1600" b="0" cap="none" spc="0" dirty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2000" dir="5400000" algn="tl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44752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 «Все, чего я достиг в жизни, стало возможным благодаря книге».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Ричард Бах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Привлечь родителей к  проблеме  и вопросу речевого развития детей через книгу.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590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r>
              <a:rPr lang="ru-RU" dirty="0" smtClean="0"/>
              <a:t>* дать родителям знания о значении книги в развитии ребенка</a:t>
            </a:r>
            <a:br>
              <a:rPr lang="ru-RU" dirty="0" smtClean="0"/>
            </a:br>
            <a:r>
              <a:rPr lang="ru-RU" dirty="0" smtClean="0"/>
              <a:t>*заинтересовать этой проблемой родителей </a:t>
            </a:r>
            <a:br>
              <a:rPr lang="ru-RU" dirty="0" smtClean="0"/>
            </a:br>
            <a:r>
              <a:rPr lang="ru-RU" dirty="0" smtClean="0"/>
              <a:t>*заинтересовать  ребенка в общение с книгой  в условиях семьи.</a:t>
            </a:r>
            <a:br>
              <a:rPr lang="ru-RU" dirty="0" smtClean="0"/>
            </a:br>
            <a:r>
              <a:rPr lang="ru-RU" dirty="0" smtClean="0"/>
              <a:t>*познакомить родителей с диагностикой по развитию  речи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6858000"/>
          </a:xfrm>
        </p:spPr>
        <p:txBody>
          <a:bodyPr/>
          <a:lstStyle/>
          <a:p>
            <a:r>
              <a:rPr lang="ru-RU" dirty="0" smtClean="0"/>
              <a:t>1.Учимся рассказывать.</a:t>
            </a:r>
            <a:br>
              <a:rPr lang="ru-RU" dirty="0" smtClean="0"/>
            </a:br>
            <a:r>
              <a:rPr lang="ru-RU" dirty="0" smtClean="0"/>
              <a:t>2. Учимся играя.</a:t>
            </a:r>
            <a:br>
              <a:rPr lang="ru-RU" dirty="0" smtClean="0"/>
            </a:br>
            <a:r>
              <a:rPr lang="ru-RU" dirty="0" smtClean="0"/>
              <a:t>3. Почитай, мне мама!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</a:rPr>
              <a:t>УЧИМСЯ РАССКАЗЫВАТЬ.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Массовое явление, связанное с низким уровнем речевого развития детей, обусловлено серьезными причинами. Компьютер широко вошел в нашу   повседневную жизнь. Дети мало общаются, их речевой опыт ограничен, языковые средства несовершенны. Потребность речевого общения удовлетворяется недостаточно. Разговорная речь бедна, малословна. Резко снизился интерес детей к чтению. Социальные проблемы общества не позволяют родителям  уделять достаточно внимания всестороннему развитию своих детей.   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Ребенок-дошкольник является своеобразным «читателем». Слово «читатель» по отношению к дошкольному возрасту условно. В действительности это слушатель, чья встреча с книгой полностью определяется взрослым человеком, начиная от выбора текста для чтения и кончая продолжительностью общения с книгой. От взрослого в большей степени зависит и то, станет ли ребенок настоящим, увлеченным читателем или встреча с книгой в дошкольном возрасте мелькнет случайным, ничего не значащим эпизодом в его жизни.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Но, чем же так страшно детское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нечтение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»? Во-первых, обедняется словарный запас и как следствие, понижается уровень интеллектуальных возможностей. Во-вторых, нарушается процесс социализации, вхождения в общество, знакомство с его моральными и духовными ценностями, что порождает конфликт.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В-третьих,  не читающие дети, вырастая, не приучают к книге своих детей, что постепенно ведет к духовному отчуждению представителей различных поколений в семье. Формально – люди грамотны, они пишут, и читают, но уметь читать – не значит складывать из букв слова, это значит понимать прочитанное, вникать в смысл текста.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Одна из самых важных задач обучения дошкольников родному языку – развитие связной речи. Каждый ребенок должен уметь содержательно, грамматически правильно, связно и последовательно излагать свои мысли. Это поможет ему преодолевать молчаливость и застенчивость, быть общительным, уверенным в своих силах. В то же время речь ребенка должна быть живой, непосредственной, выразительной.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После пяти лет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, когда у ребенка появляется достаточно большой запас знаний об окружающем мире, он с удовольствием начинает придумывать, сочинять, проявляя творчество. Помочь ребенку в придумывании рассказов и историй можно разными способами: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 название хорошо знакомой сказки добавить слово, обозначающее какой-либо предмет. Например,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«Волк, семеро козлят и компьютер», «Мальчик-с-пальчик и паровоз»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и т.п.;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сюжет знакомой сказки переместить в другое время и пространство. Например, 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Жили-были старик со старухой в наши дни», «Красная Шапочка на необитаемом острове»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и т.п.;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предложить ребенку изменить концовку сказки, используя прием введения в сюжетное повествование какого-либо предмета, явления. Например, медвежата из сказки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«Два жадных медвежонка»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 вместо сыра съедают таблетку от жадности;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предложить заглянуть в прошлое или будущее сказочных героев: что было раньше с тем или иным героем, что может произойти потом;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написать письмо своему любимому герою или автору сказки;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сочинить разговор сказочных персонажей по телефону (на любую тему);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придумать сказку по опорным словам. Например, ласточка, девочка, кот;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рассказать историю от лица любого героя или предмета;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описать одно и то же событие с разных точек зрения. Например, от лица веселого человека и грустного человека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  Очень хорошо сделать альбом детских рассказов, дать ему интересное название, предложить ребенку нарисовать к каждому рассказу иллюстрации. Это будет толчком для развития детского творчества.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</a:rPr>
              <a:t>УЧИМСЯ, ИГРАЯ.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Мир детства невозможно представить без сказки. Часто в сказках встречаются пословицы и поговорки, смысл которых не всегда понятен для дошкольников.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Выдающиеся педагоги К.Д. Ушинский, Е.И. Тихеева, А.П.Усова,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А.М.Леушина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 и др. неоднократно говорили о возможностях, которые заложены в фольклоре как средстве речевого развития дошкольников.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Пословицы и поговорки –  сокровища русской народной речи и народной мудрости: они полны ярких образов, нередко построенных на оригинальных созвучиях и рифмах. Это явление не только языка, но и искусства, соприкосновение с которым очень важно для детей. В них сконцентрирован, обобщен опыт поколений, заложено культурное наследие народа.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Пословица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 – краткое изречение с назидательным смыслом;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поговорка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 – выражение, преимущественно образное, не составляющее, в отличие от пословицы, законченного высказывания и не являющееся афоризмом. Необходимо помнить: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пословицы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строятся на антитезе, чаще всего они имеют прямой и переносный смысл. Синтаксически они делятся на две части, причем во второй части содержится вывод, мораль, иногда поучительный смысл, например 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Не узнавай друга в три дня – узнавай в три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Поговорка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не имеет нравоучительного, поучающего смысла, тем не менее, ей свойственна метафоричность: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«Убил двух зайцев. Семь пятниц на неделе. Заблудился в трех соснах».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 Ребенок должен не только понимать эти емкие, меткие выражения, но и уметь пользоваться ими в жизни.  С этой целью предлагаем вам  поиграть с ребенком в эти игры.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mbria" pitchFamily="18" charset="0"/>
                <a:ea typeface="Times New Roman" pitchFamily="18" charset="0"/>
              </a:rPr>
              <a:t>Дидактическая игра «Я начну, а ты продолжи»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Задачи: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учить понимать образные слова в пословицах и поговорках;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развивать интерес к значению слова;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Учить активно, использовать их в речи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Тише едешь –  (дальше будешь).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Крепкую  дружбу водой -  (не разольёшь).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Один в поле -  не воин).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Глупые ссорятся, а умные – (договариваются).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Под лежачий камень – (вода не течет).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Семь раз отмерь –(один отрежь).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Что посеешь –(то и пожнешь).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        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        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mbria" pitchFamily="18" charset="0"/>
                <a:ea typeface="Times New Roman" pitchFamily="18" charset="0"/>
              </a:rPr>
              <a:t>Дидактическая игра «Угадай-ка».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учить понимать образные слова в пословицах, поговорках, фразеологизмах, активно использовать их в речи;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развивать понимание такого языкового явления, как многозначность слова.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…..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Что вешают, приходя в уныние? (Повесить нос.)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Не цветы, а вянут? (Уши вянут.)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Что можно услышать в полной тишине? (Как муха пролетит.)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 чем можно утонуть опечалившись? (В слезах.)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Какую часть лица надувают обидевшись? (Надуть губы.)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Что можно искать в поле? (Ищи ветра в поле.)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mbria" pitchFamily="18" charset="0"/>
                <a:ea typeface="Times New Roman" pitchFamily="18" charset="0"/>
              </a:rPr>
              <a:t>Дидактическая игра «Одним словом».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учить объяснять смысл пословиц, поговорок, фразеологизмов;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познакомить с тем, что слова имеют значением смысл, в разговоре их необходимо употреблять в соответствии со значением;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Times New Roman" pitchFamily="18" charset="0"/>
              </a:rPr>
              <a:t>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развивать аналитическое мышление.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Надуть губы. (Обидеться.)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Как снег на голову. (Внезапно.)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Вылетело из головы. (Забыть.)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Как по команде. (Дружно.)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Со всех ног. (Быстро.)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</a:rPr>
              <a:t>Рукой подать. (Близко.)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320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Консультация для родителей</vt:lpstr>
      <vt:lpstr>  «Все, чего я достиг в жизни, стало возможным благодаря книге». Ричард Бах </vt:lpstr>
      <vt:lpstr>       Цель: Привлечь родителей к  проблеме  и вопросу речевого развития детей через книгу.       </vt:lpstr>
      <vt:lpstr>Задачи: * дать родителям знания о значении книги в развитии ребенка *заинтересовать этой проблемой родителей  *заинтересовать  ребенка в общение с книгой  в условиях семьи. *познакомить родителей с диагностикой по развитию  речи</vt:lpstr>
      <vt:lpstr>1.Учимся рассказывать. 2. Учимся играя. 3. Почитай, мне мама!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Комп</dc:creator>
  <cp:lastModifiedBy>я</cp:lastModifiedBy>
  <cp:revision>20</cp:revision>
  <dcterms:created xsi:type="dcterms:W3CDTF">2012-04-08T05:47:10Z</dcterms:created>
  <dcterms:modified xsi:type="dcterms:W3CDTF">2013-01-30T08:52:25Z</dcterms:modified>
</cp:coreProperties>
</file>