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EC6AC-1E8E-4923-A861-85E5D4EFE869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85F93-D646-4986-8034-3EC220970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Как вы думаете,</a:t>
            </a:r>
            <a:r>
              <a:rPr lang="ru-RU" baseline="0" dirty="0" smtClean="0"/>
              <a:t> что такое словесный портрет?           Можно ли по сказкам, легендам , летописям представить облик славянина?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aseline="0" dirty="0" smtClean="0"/>
              <a:t>Как вы понимаете слово «облик»?                               Прочитайте описание девушки и мужчины, скажите, какое из описаний вам                                                                                                                  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                                                                                  кажется более выразительным? Почему?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Рассмотрите портреты. Дайте словесный портрет любого героя изображённого на экране.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 репродукцию картины А.П.</a:t>
            </a:r>
            <a:r>
              <a:rPr lang="ru-RU" baseline="0" dirty="0" smtClean="0"/>
              <a:t> Рябушкина «Боярышня 17 века.»</a:t>
            </a:r>
          </a:p>
          <a:p>
            <a:r>
              <a:rPr lang="ru-RU" baseline="0" dirty="0" smtClean="0"/>
              <a:t>- Опишите её.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-какое отношение мы видим летописца к князьям?                                        Как</a:t>
            </a:r>
            <a:r>
              <a:rPr lang="ru-RU" baseline="0" dirty="0" smtClean="0"/>
              <a:t> вы понимаете слова и выражения(работа по учебнику.)</a:t>
            </a:r>
            <a:endParaRPr lang="ru-RU" dirty="0" smtClean="0"/>
          </a:p>
          <a:p>
            <a:r>
              <a:rPr lang="ru-RU" dirty="0" smtClean="0"/>
              <a:t>Какие слова подчёркивают что-то особенное в каждом из них?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Рассмотрите репродукцию картины В. Е. Маковского «Свидание»19 век.</a:t>
            </a:r>
          </a:p>
          <a:p>
            <a:r>
              <a:rPr lang="ru-RU" dirty="0" smtClean="0"/>
              <a:t>-Как вы понимаете название картины?</a:t>
            </a:r>
          </a:p>
          <a:p>
            <a:r>
              <a:rPr lang="ru-RU" dirty="0" smtClean="0"/>
              <a:t>Составьте словесные</a:t>
            </a:r>
            <a:r>
              <a:rPr lang="ru-RU" baseline="0" dirty="0" smtClean="0"/>
              <a:t> портреты героев.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Какими качествами наделяли русского человека художники?</a:t>
            </a:r>
          </a:p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 составить словесный портрет </a:t>
            </a:r>
            <a:r>
              <a:rPr lang="ru-RU" smtClean="0"/>
              <a:t>современного человека.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85F93-D646-4986-8034-3EC22097095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C86C9E-F0AC-4A75-A15A-AEF0259D65EB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E0FF33-D00D-49CA-AA16-568F1EBA95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143008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Портрет славянина.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F:\Наташе\297420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736"/>
            <a:ext cx="1897071" cy="2486036"/>
          </a:xfrm>
          <a:prstGeom prst="rect">
            <a:avLst/>
          </a:prstGeom>
          <a:noFill/>
        </p:spPr>
      </p:pic>
      <p:pic>
        <p:nvPicPr>
          <p:cNvPr id="1028" name="Picture 4" descr="F:\Наташе\ruskrasavica.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428736"/>
            <a:ext cx="2000264" cy="2643206"/>
          </a:xfrm>
          <a:prstGeom prst="rect">
            <a:avLst/>
          </a:prstGeom>
          <a:noFill/>
        </p:spPr>
      </p:pic>
      <p:pic>
        <p:nvPicPr>
          <p:cNvPr id="1029" name="Picture 5" descr="F:\Наташе\sm_91_88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357694"/>
            <a:ext cx="2000264" cy="2143140"/>
          </a:xfrm>
          <a:prstGeom prst="rect">
            <a:avLst/>
          </a:prstGeom>
          <a:noFill/>
        </p:spPr>
      </p:pic>
      <p:pic>
        <p:nvPicPr>
          <p:cNvPr id="1030" name="Picture 6" descr="F:\Наташе\IMGL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071942"/>
            <a:ext cx="2024060" cy="2500330"/>
          </a:xfrm>
          <a:prstGeom prst="rect">
            <a:avLst/>
          </a:prstGeom>
          <a:noFill/>
        </p:spPr>
      </p:pic>
      <p:pic>
        <p:nvPicPr>
          <p:cNvPr id="1031" name="Picture 7" descr="F:\Наташе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214818"/>
            <a:ext cx="2143140" cy="2428892"/>
          </a:xfrm>
          <a:prstGeom prst="rect">
            <a:avLst/>
          </a:prstGeom>
          <a:noFill/>
        </p:spPr>
      </p:pic>
      <p:pic>
        <p:nvPicPr>
          <p:cNvPr id="1032" name="Picture 8" descr="F:\Наташе\21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9" y="4214818"/>
            <a:ext cx="1928826" cy="2428892"/>
          </a:xfrm>
          <a:prstGeom prst="rect">
            <a:avLst/>
          </a:prstGeom>
          <a:noFill/>
        </p:spPr>
      </p:pic>
      <p:pic>
        <p:nvPicPr>
          <p:cNvPr id="1033" name="Picture 9" descr="F:\Наташе\svidani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1428736"/>
            <a:ext cx="1952627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b="1" dirty="0" smtClean="0"/>
              <a:t>Объясните значения слов:</a:t>
            </a:r>
          </a:p>
          <a:p>
            <a:r>
              <a:rPr lang="ru-RU" dirty="0" smtClean="0"/>
              <a:t>Тёзки</a:t>
            </a:r>
          </a:p>
          <a:p>
            <a:r>
              <a:rPr lang="ru-RU" dirty="0" smtClean="0"/>
              <a:t>Однофамильцы</a:t>
            </a:r>
          </a:p>
          <a:p>
            <a:r>
              <a:rPr lang="ru-RU" dirty="0" smtClean="0"/>
              <a:t>Оберег</a:t>
            </a:r>
          </a:p>
          <a:p>
            <a:r>
              <a:rPr lang="ru-RU" dirty="0" smtClean="0"/>
              <a:t>Семья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Объясните происхождение фамилий: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Птичкин  </a:t>
            </a:r>
          </a:p>
          <a:p>
            <a:pPr marL="514350" indent="-514350"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               2.Печкин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3. Кузнецов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Словесный портрет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800" dirty="0" smtClean="0"/>
              <a:t>Облик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Краса девица: </a:t>
            </a:r>
          </a:p>
          <a:p>
            <a:pPr>
              <a:buNone/>
            </a:pPr>
            <a:r>
              <a:rPr lang="ru-RU" dirty="0" smtClean="0"/>
              <a:t>глаза голубые, </a:t>
            </a:r>
          </a:p>
          <a:p>
            <a:pPr>
              <a:buNone/>
            </a:pPr>
            <a:r>
              <a:rPr lang="ru-RU" dirty="0" smtClean="0"/>
              <a:t>брови соболиные,</a:t>
            </a:r>
          </a:p>
          <a:p>
            <a:pPr>
              <a:buNone/>
            </a:pPr>
            <a:r>
              <a:rPr lang="ru-RU" dirty="0" smtClean="0"/>
              <a:t>щёки алые, будто маков</a:t>
            </a:r>
          </a:p>
          <a:p>
            <a:pPr>
              <a:buNone/>
            </a:pPr>
            <a:r>
              <a:rPr lang="ru-RU" dirty="0" smtClean="0"/>
              <a:t>цвет, шея белая да</a:t>
            </a:r>
          </a:p>
          <a:p>
            <a:pPr>
              <a:buNone/>
            </a:pPr>
            <a:r>
              <a:rPr lang="ru-RU" dirty="0" smtClean="0"/>
              <a:t>лебединая, походка гордая, павлиная.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Носил мужик кудрявую окладистую бороду, а голова была лысая, как горшок.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pic>
        <p:nvPicPr>
          <p:cNvPr id="1026" name="Picture 2" descr="F:\Наташе\2974205_larg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00174"/>
            <a:ext cx="2714644" cy="4071966"/>
          </a:xfrm>
          <a:prstGeom prst="rect">
            <a:avLst/>
          </a:prstGeom>
          <a:noFill/>
        </p:spPr>
      </p:pic>
      <p:pic>
        <p:nvPicPr>
          <p:cNvPr id="1028" name="Picture 4" descr="F:\Наташе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500174"/>
            <a:ext cx="2928990" cy="4071966"/>
          </a:xfrm>
          <a:prstGeom prst="rect">
            <a:avLst/>
          </a:prstGeom>
          <a:noFill/>
        </p:spPr>
      </p:pic>
      <p:pic>
        <p:nvPicPr>
          <p:cNvPr id="1030" name="Picture 6" descr="F:\Наташе\2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500174"/>
            <a:ext cx="2857488" cy="407196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 rot="10800000" flipV="1">
            <a:off x="285720" y="5980299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Используйте слова :</a:t>
            </a:r>
            <a:r>
              <a:rPr lang="ru-RU" dirty="0" smtClean="0"/>
              <a:t>светловолосый, русый, чернявый, голубоглазый, зеленоглазая, с карими глазами, стройная, дородный, курносый, с бородой.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pic>
        <p:nvPicPr>
          <p:cNvPr id="2050" name="Picture 2" descr="F:\Наташе\ruskrasavica.preview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403560" y="1554163"/>
            <a:ext cx="2489279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642942"/>
          </a:xfrm>
        </p:spPr>
        <p:txBody>
          <a:bodyPr/>
          <a:lstStyle/>
          <a:p>
            <a:r>
              <a:rPr lang="ru-RU" dirty="0" smtClean="0"/>
              <a:t>Князь Василёк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645025" y="1285861"/>
            <a:ext cx="4041775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Всеволод – Большое гнездо</a:t>
            </a:r>
            <a:endParaRPr lang="ru-RU" dirty="0"/>
          </a:p>
        </p:txBody>
      </p:sp>
      <p:pic>
        <p:nvPicPr>
          <p:cNvPr id="3075" name="Picture 3" descr="F:\Наташе\sm_91_88_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571472" y="2500306"/>
            <a:ext cx="3357586" cy="3714776"/>
          </a:xfrm>
          <a:prstGeom prst="rect">
            <a:avLst/>
          </a:prstGeom>
          <a:noFill/>
        </p:spPr>
      </p:pic>
      <p:pic>
        <p:nvPicPr>
          <p:cNvPr id="3076" name="Picture 4" descr="F:\Наташе\IMGL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5357818" y="2500306"/>
            <a:ext cx="3214710" cy="3615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57200" y="785794"/>
            <a:ext cx="3008313" cy="55721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Богатство, бедность,</a:t>
            </a:r>
          </a:p>
          <a:p>
            <a:r>
              <a:rPr lang="ru-RU" sz="2000" dirty="0" smtClean="0"/>
              <a:t>Роскошный,</a:t>
            </a:r>
          </a:p>
          <a:p>
            <a:r>
              <a:rPr lang="ru-RU" sz="2000" dirty="0" smtClean="0"/>
              <a:t> меха и бархат,</a:t>
            </a:r>
          </a:p>
          <a:p>
            <a:r>
              <a:rPr lang="ru-RU" sz="2000" dirty="0" smtClean="0"/>
              <a:t> голодный,</a:t>
            </a:r>
          </a:p>
          <a:p>
            <a:r>
              <a:rPr lang="ru-RU" sz="2000" dirty="0" smtClean="0"/>
              <a:t> работает с ранних лет, </a:t>
            </a:r>
          </a:p>
          <a:p>
            <a:r>
              <a:rPr lang="ru-RU" sz="2000" dirty="0" smtClean="0"/>
              <a:t>плохо одет, </a:t>
            </a:r>
          </a:p>
          <a:p>
            <a:r>
              <a:rPr lang="ru-RU" sz="2000" dirty="0" smtClean="0"/>
              <a:t>босоногий, </a:t>
            </a:r>
          </a:p>
          <a:p>
            <a:r>
              <a:rPr lang="ru-RU" sz="2000" dirty="0" smtClean="0"/>
              <a:t>посещает балы, </a:t>
            </a:r>
          </a:p>
          <a:p>
            <a:r>
              <a:rPr lang="ru-RU" sz="2000" dirty="0" smtClean="0"/>
              <a:t>редко видит мать, </a:t>
            </a:r>
          </a:p>
          <a:p>
            <a:r>
              <a:rPr lang="ru-RU" sz="2000" dirty="0" smtClean="0"/>
              <a:t>печально смотрит,</a:t>
            </a:r>
          </a:p>
          <a:p>
            <a:r>
              <a:rPr lang="ru-RU" sz="2000" dirty="0" smtClean="0"/>
              <a:t> грустная встреча,</a:t>
            </a:r>
          </a:p>
          <a:p>
            <a:r>
              <a:rPr lang="ru-RU" sz="2000" dirty="0" smtClean="0"/>
              <a:t> портрет написан давно,</a:t>
            </a:r>
          </a:p>
          <a:p>
            <a:r>
              <a:rPr lang="ru-RU" sz="2000" dirty="0" smtClean="0"/>
              <a:t> портрет современный.</a:t>
            </a:r>
            <a:endParaRPr lang="ru-RU" sz="2000" dirty="0"/>
          </a:p>
        </p:txBody>
      </p:sp>
      <p:pic>
        <p:nvPicPr>
          <p:cNvPr id="4098" name="Picture 2" descr="F:\Наташе\svidani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85728"/>
            <a:ext cx="500066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Портрет славянина.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«Угадай по словесному портрету.»</a:t>
            </a: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Лицом красив, очами светел, широк в плечах, силён и смел.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Белолица, с карими глазами, черноброва, статная, гордая.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Светловолосая, с </a:t>
            </a:r>
            <a:r>
              <a:rPr lang="ru-RU" sz="2400" dirty="0" err="1" smtClean="0"/>
              <a:t>голубыми</a:t>
            </a:r>
            <a:r>
              <a:rPr lang="ru-RU" sz="2400" dirty="0" smtClean="0"/>
              <a:t> глазами, курносая, смышлёная, шустрая.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r>
              <a:rPr lang="ru-RU" sz="2800" b="1" dirty="0" smtClean="0"/>
              <a:t>Варианты:</a:t>
            </a:r>
            <a:r>
              <a:rPr lang="ru-RU" sz="2000" dirty="0" smtClean="0"/>
              <a:t> </a:t>
            </a:r>
            <a:r>
              <a:rPr lang="ru-RU" sz="2400" i="1" dirty="0" smtClean="0"/>
              <a:t>князь, мальчик, девушка, крестьянин, девочка.</a:t>
            </a:r>
            <a:endParaRPr lang="ru-RU" sz="2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374</Words>
  <Application>Microsoft Office PowerPoint</Application>
  <PresentationFormat>Экран (4:3)</PresentationFormat>
  <Paragraphs>72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Портрет славянина.</vt:lpstr>
      <vt:lpstr>Портрет славянина.</vt:lpstr>
      <vt:lpstr>Портрет славянина.</vt:lpstr>
      <vt:lpstr>Портрет славянина.</vt:lpstr>
      <vt:lpstr>Портрет славянина.</vt:lpstr>
      <vt:lpstr>Портрет славянина.</vt:lpstr>
      <vt:lpstr>Портрет славянина.</vt:lpstr>
      <vt:lpstr>Портрет славянина.</vt:lpstr>
      <vt:lpstr>Портрет славянина.</vt:lpstr>
    </vt:vector>
  </TitlesOfParts>
  <Company>fjyuku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славянина.</dc:title>
  <dc:creator>dghghk</dc:creator>
  <cp:lastModifiedBy>dghghk</cp:lastModifiedBy>
  <cp:revision>13</cp:revision>
  <dcterms:created xsi:type="dcterms:W3CDTF">2009-03-12T05:53:38Z</dcterms:created>
  <dcterms:modified xsi:type="dcterms:W3CDTF">2009-03-12T07:34:41Z</dcterms:modified>
</cp:coreProperties>
</file>