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4" r:id="rId8"/>
    <p:sldId id="263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438D36-CD3E-4D81-887F-779CBF85880F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C88ACD-1984-4F16-9E12-93DC65E52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928794" y="285728"/>
            <a:ext cx="5072098" cy="1004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Сочинение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714480" y="1571612"/>
            <a:ext cx="5857916" cy="93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smtClean="0">
                <a:ln w="9525">
                  <a:noFill/>
                  <a:round/>
                  <a:headEnd/>
                  <a:tailEnd/>
                </a:ln>
                <a:solidFill>
                  <a:srgbClr val="4E6128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по серии картинок</a:t>
            </a:r>
            <a:endParaRPr lang="ru-RU" sz="3600" kern="10" spc="720">
              <a:ln w="9525">
                <a:noFill/>
                <a:round/>
                <a:headEnd/>
                <a:tailEnd/>
              </a:ln>
              <a:solidFill>
                <a:srgbClr val="4E6128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28662" y="3286124"/>
            <a:ext cx="7429552" cy="20002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"Друзья птиц"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785786" y="285728"/>
            <a:ext cx="657229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Пишем текст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3" name="Picture 2" descr="C:\Documents and Settings\Admin\Мои документы\К урокам\русский язык\Серия картинок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1928826" cy="250033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К урокам\русский язык\Серия картинок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2286016" cy="285752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К урокам\русский язык\Серия картинок\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357298"/>
            <a:ext cx="2071702" cy="2643206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К урокам\русский язык\Серия картинок\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857628"/>
            <a:ext cx="2143140" cy="2714644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14282" y="1142984"/>
            <a:ext cx="3619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1)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857356" y="3929066"/>
            <a:ext cx="3619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2)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143372" y="1285860"/>
            <a:ext cx="3619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3)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6215074" y="3929066"/>
            <a:ext cx="3619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4)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457324" y="723900"/>
            <a:ext cx="6758014" cy="1776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работу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000232" y="3357562"/>
            <a:ext cx="485778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Удачи!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57158" y="714356"/>
            <a:ext cx="8215370" cy="93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4E6128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Почему надо помогать птицам зимой?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4E6128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000100" y="2357430"/>
            <a:ext cx="6000792" cy="8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4E6128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Как можно это сделать?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4E6128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00034" y="4143380"/>
            <a:ext cx="7715304" cy="93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4E6128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Что делаете лично вы для птиц?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4E6128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Picture 16" descr="bird5-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643578"/>
            <a:ext cx="6778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bird5-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6778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bird5-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6778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bird5-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000240"/>
            <a:ext cx="6778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 урокам\русский язык\Серия картинок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048250" y="1000108"/>
            <a:ext cx="4095750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Какое время 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года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 наступило?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5214942" y="4071942"/>
            <a:ext cx="364333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Кого нашли дети?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5286380" y="3000372"/>
            <a:ext cx="3500462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х</a:t>
            </a:r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олодная снежная зима</a:t>
            </a:r>
            <a:endParaRPr lang="ru-RU" sz="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572132" y="5000636"/>
            <a:ext cx="292895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замёрзшая птичка</a:t>
            </a:r>
            <a:endParaRPr lang="ru-RU" sz="8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4098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К урокам\русский язык\Серия картинок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0" y="2000240"/>
            <a:ext cx="3428992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Что сделали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 ребята?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0" y="3571876"/>
            <a:ext cx="3500430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положили в варежку и</a:t>
            </a:r>
          </a:p>
          <a:p>
            <a:pPr algn="ctr" rtl="0"/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понесли домой</a:t>
            </a:r>
            <a:endParaRPr lang="ru-RU" sz="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К урокам\русский язык\Серия картинок\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214942" y="428604"/>
            <a:ext cx="3714776" cy="10191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Как поступили</a:t>
            </a:r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 дети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дома?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143504" y="2500306"/>
            <a:ext cx="4000496" cy="94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Чем </a:t>
            </a:r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помогли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 птичке?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286380" y="4214818"/>
            <a:ext cx="357190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о</a:t>
            </a:r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тогрели</a:t>
            </a:r>
          </a:p>
          <a:p>
            <a:pPr algn="ctr" rtl="0"/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накормили</a:t>
            </a:r>
            <a:endParaRPr lang="ru-RU" sz="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  <p:bldP spid="2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К урокам\русский язык\Серия картинок\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5" y="0"/>
            <a:ext cx="5143505" cy="6858000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3643338" cy="1814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Что сделали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ребята,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когда птичка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отогрелась?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14282" y="2786058"/>
            <a:ext cx="3714744" cy="1233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Что повесили 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на дерево?</a:t>
            </a:r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85720" y="2143116"/>
            <a:ext cx="3143272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отнесли в лес</a:t>
            </a:r>
            <a:endParaRPr lang="ru-RU" sz="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85720" y="4357694"/>
            <a:ext cx="335758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повесили кормушку</a:t>
            </a:r>
          </a:p>
          <a:p>
            <a:pPr algn="ctr" rtl="0"/>
            <a:r>
              <a:rPr lang="ru-RU" sz="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насыпали зерен</a:t>
            </a:r>
            <a:endParaRPr lang="ru-RU" sz="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0" y="5429264"/>
            <a:ext cx="385762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Чему учит </a:t>
            </a:r>
          </a:p>
          <a:p>
            <a:pPr algn="ctr" rtl="0"/>
            <a:r>
              <a:rPr lang="ru-RU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эта история?</a:t>
            </a:r>
            <a:endParaRPr lang="ru-RU" sz="1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14282" y="428604"/>
            <a:ext cx="842968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Как можно заменить данные слова?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71472" y="1714488"/>
            <a:ext cx="271464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Дети - 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500034" y="3643314"/>
            <a:ext cx="264320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Птичка -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14678" y="1857364"/>
            <a:ext cx="285752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ребята, они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143240" y="3857628"/>
            <a:ext cx="507209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пичужка, птаха, она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71538" y="1142984"/>
            <a:ext cx="7429552" cy="23288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Пересказываем устно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по картинкам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К урокам\русский язык\Серия картинок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4714908" cy="5643602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К урокам\русский язык\Серия картинок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4786346" cy="6000792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К урокам\русский язык\Серия картинок\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7166"/>
            <a:ext cx="4929190" cy="6143668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К урокам\русский язык\Серия картинок\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85728"/>
            <a:ext cx="4929222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rgbClr val="AEFF0C"/>
      </a:dk1>
      <a:lt1>
        <a:srgbClr val="FFFFFF"/>
      </a:lt1>
      <a:dk2>
        <a:srgbClr val="0AFFFE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127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2012-12-05T04:37:19Z</dcterms:created>
  <dcterms:modified xsi:type="dcterms:W3CDTF">2012-12-05T12:12:45Z</dcterms:modified>
</cp:coreProperties>
</file>