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ADF07D-866E-4910-AB7F-5BFDCBFD7E81}" type="datetimeFigureOut">
              <a:rPr lang="ru-RU" smtClean="0"/>
              <a:pPr/>
              <a:t>16.02.2009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D1DEF9-9480-43EE-BB09-3790CA79B1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medverchenko.webstolica.ru/_mod_files/ce_images/photoalbum/generated/sekret_250x201_pc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comuseum.kz/dieret/hydro/hydrocycl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Как человек использует свойства воздуха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4500594"/>
          </a:xfrm>
        </p:spPr>
        <p:txBody>
          <a:bodyPr>
            <a:normAutofit/>
          </a:bodyPr>
          <a:lstStyle/>
          <a:p>
            <a:pPr algn="ctr"/>
            <a:r>
              <a:rPr lang="ru-RU" sz="10000" dirty="0" smtClean="0"/>
              <a:t>Низкая</a:t>
            </a:r>
            <a:br>
              <a:rPr lang="ru-RU" sz="10000" dirty="0" smtClean="0"/>
            </a:br>
            <a:r>
              <a:rPr lang="ru-RU" sz="10000" dirty="0" smtClean="0"/>
              <a:t>плотность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дминистратор\Рабочий стол\Картинки к уроку\Мальчик в свите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2798417" cy="3353276"/>
          </a:xfrm>
          <a:prstGeom prst="rect">
            <a:avLst/>
          </a:prstGeom>
          <a:noFill/>
        </p:spPr>
      </p:pic>
      <p:pic>
        <p:nvPicPr>
          <p:cNvPr id="4101" name="Picture 5" descr="http://im7-tub.yandex.net/i?id=29767860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3"/>
            <a:ext cx="3500462" cy="2944833"/>
          </a:xfrm>
          <a:prstGeom prst="rect">
            <a:avLst/>
          </a:prstGeom>
          <a:noFill/>
        </p:spPr>
      </p:pic>
      <p:pic>
        <p:nvPicPr>
          <p:cNvPr id="4103" name="Picture 7" descr="Картинка 116 из 18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57628"/>
            <a:ext cx="3533482" cy="284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4286280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/>
              <a:t>Плохой</a:t>
            </a:r>
            <a:br>
              <a:rPr lang="ru-RU" sz="10000" dirty="0" smtClean="0"/>
            </a:br>
            <a:r>
              <a:rPr lang="ru-RU" sz="10000" dirty="0" smtClean="0"/>
              <a:t> проводник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Рабочий стол\Картинки к уроку\Ш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2381253" cy="2515724"/>
          </a:xfrm>
          <a:prstGeom prst="rect">
            <a:avLst/>
          </a:prstGeom>
          <a:noFill/>
        </p:spPr>
      </p:pic>
      <p:pic>
        <p:nvPicPr>
          <p:cNvPr id="22531" name="Picture 3" descr="C:\Documents and Settings\Администратор\Рабочий стол\Картинки к уроку\Мя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2783198" cy="2900312"/>
          </a:xfrm>
          <a:prstGeom prst="rect">
            <a:avLst/>
          </a:prstGeom>
          <a:noFill/>
        </p:spPr>
      </p:pic>
      <p:pic>
        <p:nvPicPr>
          <p:cNvPr id="22533" name="Picture 5" descr="http://im2-tub.yandex.net/i?id=19966310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4117371" cy="2536065"/>
          </a:xfrm>
          <a:prstGeom prst="rect">
            <a:avLst/>
          </a:prstGeom>
          <a:noFill/>
        </p:spPr>
      </p:pic>
      <p:pic>
        <p:nvPicPr>
          <p:cNvPr id="22535" name="Picture 7" descr="http://im6-tub.yandex.net/i?id=10122772&amp;tov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286124"/>
            <a:ext cx="292895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0730"/>
          </a:xfrm>
        </p:spPr>
        <p:txBody>
          <a:bodyPr>
            <a:normAutofit/>
          </a:bodyPr>
          <a:lstStyle/>
          <a:p>
            <a:pPr algn="ctr"/>
            <a:r>
              <a:rPr lang="ru-RU" sz="15000" dirty="0" smtClean="0"/>
              <a:t>Упругость</a:t>
            </a:r>
            <a:endParaRPr lang="ru-RU" sz="1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 воздуха: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Азот-78%</a:t>
            </a:r>
          </a:p>
          <a:p>
            <a:r>
              <a:rPr lang="ru-RU" sz="3200" dirty="0" smtClean="0"/>
              <a:t>Кислород-21%</a:t>
            </a:r>
          </a:p>
          <a:p>
            <a:r>
              <a:rPr lang="ru-RU" sz="3200" dirty="0" smtClean="0"/>
              <a:t>Углекислый газ-0.03%</a:t>
            </a:r>
          </a:p>
          <a:p>
            <a:r>
              <a:rPr lang="ru-RU" sz="3200" dirty="0" smtClean="0"/>
              <a:t>Благородные  газы-0,9%</a:t>
            </a:r>
          </a:p>
          <a:p>
            <a:r>
              <a:rPr lang="ru-RU" sz="3200" dirty="0" smtClean="0"/>
              <a:t>Водород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Картинки к уроку\Карти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000528" cy="5863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Как человек использует</a:t>
            </a:r>
            <a:br>
              <a:rPr lang="ru-RU" dirty="0" smtClean="0"/>
            </a:br>
            <a:r>
              <a:rPr lang="ru-RU" dirty="0" smtClean="0"/>
              <a:t>свойства воздуха?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4500" b="1" dirty="0" smtClean="0"/>
              <a:t>Свойства воздуха :      </a:t>
            </a:r>
            <a:r>
              <a:rPr lang="en-US" sz="4500" b="1" dirty="0" smtClean="0"/>
              <a:t>          </a:t>
            </a:r>
            <a:r>
              <a:rPr lang="ru-RU" sz="4500" b="1" dirty="0" smtClean="0"/>
              <a:t>  Их использование</a:t>
            </a:r>
            <a:r>
              <a:rPr lang="ru-RU" sz="4500" dirty="0" smtClean="0"/>
              <a:t>: 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sz="4800" dirty="0" smtClean="0"/>
              <a:t>Упругость                       </a:t>
            </a:r>
            <a:r>
              <a:rPr lang="en-US" sz="4800" dirty="0" smtClean="0"/>
              <a:t>       </a:t>
            </a:r>
            <a:r>
              <a:rPr lang="ru-RU" sz="4800" dirty="0" smtClean="0"/>
              <a:t>     </a:t>
            </a:r>
            <a:r>
              <a:rPr lang="en-US" sz="4800" dirty="0" smtClean="0"/>
              <a:t>     </a:t>
            </a:r>
            <a:r>
              <a:rPr lang="ru-RU" sz="4800" dirty="0" smtClean="0"/>
              <a:t>полет  самолетов  </a:t>
            </a:r>
          </a:p>
          <a:p>
            <a:pPr>
              <a:buNone/>
            </a:pPr>
            <a:r>
              <a:rPr lang="ru-RU" sz="4800" dirty="0" smtClean="0"/>
              <a:t> Низкая плотность        </a:t>
            </a:r>
            <a:r>
              <a:rPr lang="en-US" sz="4800" dirty="0" smtClean="0"/>
              <a:t>               </a:t>
            </a:r>
            <a:r>
              <a:rPr lang="ru-RU" sz="4800" dirty="0" smtClean="0"/>
              <a:t> двойные рамы</a:t>
            </a:r>
          </a:p>
          <a:p>
            <a:pPr>
              <a:buNone/>
            </a:pPr>
            <a:r>
              <a:rPr lang="ru-RU" sz="4800" dirty="0" smtClean="0"/>
              <a:t> Плохой проводник тепла    </a:t>
            </a:r>
            <a:r>
              <a:rPr lang="en-US" sz="4800" dirty="0" smtClean="0"/>
              <a:t>       </a:t>
            </a:r>
            <a:r>
              <a:rPr lang="ru-RU" sz="4800" dirty="0" smtClean="0"/>
              <a:t> футбольный мяч</a:t>
            </a:r>
          </a:p>
          <a:p>
            <a:pPr>
              <a:buNone/>
            </a:pPr>
            <a:r>
              <a:rPr lang="ru-RU" sz="4800" dirty="0" smtClean="0"/>
              <a:t> Расширение при нагревании   </a:t>
            </a:r>
            <a:r>
              <a:rPr lang="en-US" sz="4800" dirty="0" smtClean="0"/>
              <a:t>  </a:t>
            </a:r>
            <a:r>
              <a:rPr lang="ru-RU" sz="4800" dirty="0" smtClean="0"/>
              <a:t>воздушный шар</a:t>
            </a:r>
            <a:r>
              <a:rPr lang="ru-RU" sz="3200" dirty="0" smtClean="0"/>
              <a:t>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785818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/>
              <a:t>Где используют газы воздуха?</a:t>
            </a:r>
            <a:endParaRPr lang="ru-RU" sz="4500" dirty="0"/>
          </a:p>
        </p:txBody>
      </p:sp>
      <p:pic>
        <p:nvPicPr>
          <p:cNvPr id="23554" name="Picture 2" descr="C:\Documents and Settings\Администратор\Рабочий стол\Картинки к уроку\Га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146783" cy="2542419"/>
          </a:xfrm>
          <a:prstGeom prst="rect">
            <a:avLst/>
          </a:prstGeom>
          <a:noFill/>
        </p:spPr>
      </p:pic>
      <p:pic>
        <p:nvPicPr>
          <p:cNvPr id="23555" name="Picture 3" descr="C:\Documents and Settings\Администратор\Рабочий стол\Картинки к уроку\Кола,шары,удобр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742558" cy="3286148"/>
          </a:xfrm>
          <a:prstGeom prst="rect">
            <a:avLst/>
          </a:prstGeom>
          <a:noFill/>
        </p:spPr>
      </p:pic>
      <p:pic>
        <p:nvPicPr>
          <p:cNvPr id="23556" name="Picture 4" descr="C:\Documents and Settings\Администратор\Рабочий стол\Картинки к уроку\Свар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3571900" cy="279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8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8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понятие о воздухе как газе и его свойствах.</a:t>
            </a:r>
          </a:p>
          <a:p>
            <a:r>
              <a:rPr lang="ru-RU" dirty="0" smtClean="0"/>
              <a:t>Выяснить где и как человек использует свойства воздуха.</a:t>
            </a:r>
          </a:p>
          <a:p>
            <a:r>
              <a:rPr lang="ru-RU" dirty="0" smtClean="0"/>
              <a:t>Развивать мышление, навыки общения, речь, умение добывать 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Это мы знаем: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just"/>
            <a:r>
              <a:rPr lang="ru-RU" dirty="0" smtClean="0"/>
              <a:t>Воздух –это газообразное вещество. Он есть повсюду.</a:t>
            </a:r>
          </a:p>
          <a:p>
            <a:pPr algn="just"/>
            <a:r>
              <a:rPr lang="ru-RU" dirty="0" smtClean="0"/>
              <a:t>Воздушная оболочка земли называется атмосферой.</a:t>
            </a:r>
          </a:p>
          <a:p>
            <a:pPr algn="just"/>
            <a:r>
              <a:rPr lang="ru-RU" dirty="0" smtClean="0"/>
              <a:t>В воздухе есть кислород, углекислый газ, азот, водород.</a:t>
            </a:r>
          </a:p>
          <a:p>
            <a:pPr algn="just"/>
            <a:r>
              <a:rPr lang="ru-RU" dirty="0" smtClean="0"/>
              <a:t>Все живые организмы дышат, используя кислород воздуха.</a:t>
            </a:r>
          </a:p>
          <a:p>
            <a:pPr algn="just"/>
            <a:r>
              <a:rPr lang="ru-RU" dirty="0" smtClean="0"/>
              <a:t>Растения поглощают углекислый газ, который используют в фотосинтезе, и выделяют кислород.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Это мы не знаем: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произойдет с планетой Земля, если исчезнет атмосфера?</a:t>
            </a:r>
          </a:p>
          <a:p>
            <a:r>
              <a:rPr lang="ru-RU" dirty="0" smtClean="0"/>
              <a:t>Как человек использует ветер?</a:t>
            </a:r>
          </a:p>
          <a:p>
            <a:r>
              <a:rPr lang="ru-RU" dirty="0" smtClean="0"/>
              <a:t>Какие свойства имеет воздух?</a:t>
            </a:r>
          </a:p>
          <a:p>
            <a:r>
              <a:rPr lang="ru-RU" dirty="0" smtClean="0"/>
              <a:t>Как человек использует свойства воздуха?</a:t>
            </a:r>
          </a:p>
          <a:p>
            <a:r>
              <a:rPr lang="ru-RU" dirty="0" smtClean="0"/>
              <a:t>Как человек использует газы, которые входят в состав воздуха?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Картинка 116 из 3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43240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артинки к уроку\Кораб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278261" cy="3052007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Картинки к уроку\Мель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52"/>
            <a:ext cx="3071834" cy="295675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ртинки к уроку\Ветрян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857232"/>
            <a:ext cx="3263073" cy="3942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артинки к уроку\Возд.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846742" cy="457203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Картинки к уроку\Ш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70"/>
            <a:ext cx="328614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858180" cy="56436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6100" b="1" dirty="0" smtClean="0"/>
              <a:t>Воздух </a:t>
            </a:r>
            <a:br>
              <a:rPr lang="ru-RU" sz="6100" b="1" dirty="0" smtClean="0"/>
            </a:br>
            <a:r>
              <a:rPr lang="ru-RU" sz="6100" b="1" dirty="0" smtClean="0"/>
              <a:t>расширяется</a:t>
            </a:r>
            <a:br>
              <a:rPr lang="ru-RU" sz="6100" b="1" dirty="0" smtClean="0"/>
            </a:br>
            <a:r>
              <a:rPr lang="ru-RU" sz="6100" b="1" dirty="0" smtClean="0"/>
              <a:t> при нагревании.</a:t>
            </a:r>
            <a:br>
              <a:rPr lang="ru-RU" sz="6100" b="1" dirty="0" smtClean="0"/>
            </a:br>
            <a:r>
              <a:rPr lang="ru-RU" sz="6100" b="1" dirty="0" smtClean="0"/>
              <a:t>Выталкивающая</a:t>
            </a:r>
            <a:br>
              <a:rPr lang="ru-RU" sz="6100" b="1" dirty="0" smtClean="0"/>
            </a:br>
            <a:r>
              <a:rPr lang="ru-RU" sz="6100" b="1" dirty="0" smtClean="0"/>
              <a:t>сила.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Картинки к уроку\Дельтапл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3286148" cy="2878313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Картинки к уроку\Паропл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3"/>
            <a:ext cx="3109859" cy="2819155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Картинки к уроку\Самол.,вертол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86124"/>
            <a:ext cx="6643734" cy="3307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93F5F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</TotalTime>
  <Words>192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Как человек использует свойства воздуха</vt:lpstr>
      <vt:lpstr>Цель урока:</vt:lpstr>
      <vt:lpstr>Это мы знаем:</vt:lpstr>
      <vt:lpstr>Это мы не знаем:</vt:lpstr>
      <vt:lpstr>Слайд 5</vt:lpstr>
      <vt:lpstr>Слайд 6</vt:lpstr>
      <vt:lpstr>Слайд 7</vt:lpstr>
      <vt:lpstr> Воздух  расширяется  при нагревании. Выталкивающая сила.  </vt:lpstr>
      <vt:lpstr>Слайд 9</vt:lpstr>
      <vt:lpstr>Низкая плотность</vt:lpstr>
      <vt:lpstr>Слайд 11</vt:lpstr>
      <vt:lpstr>Плохой  проводник</vt:lpstr>
      <vt:lpstr>Слайд 13</vt:lpstr>
      <vt:lpstr>Упругость</vt:lpstr>
      <vt:lpstr>Состав воздуха:</vt:lpstr>
      <vt:lpstr>Слайд 16</vt:lpstr>
      <vt:lpstr>Как человек использует свойства воздуха?</vt:lpstr>
      <vt:lpstr>Где используют газы воздуха?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43</cp:revision>
  <dcterms:created xsi:type="dcterms:W3CDTF">2009-02-15T09:52:06Z</dcterms:created>
  <dcterms:modified xsi:type="dcterms:W3CDTF">2009-02-16T22:14:29Z</dcterms:modified>
</cp:coreProperties>
</file>