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81" d="100"/>
          <a:sy n="81" d="100"/>
        </p:scale>
        <p:origin x="-74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5C216-F9E3-482F-A51F-E3180C74122D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B423A-1B43-46B6-A840-79BF61B1B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30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B423A-1B43-46B6-A840-79BF61B1B95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872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DB1D-1915-4305-BE91-7FCC4101CC9C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B4DC-494E-4BA6-94D5-882196A78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DB1D-1915-4305-BE91-7FCC4101CC9C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B4DC-494E-4BA6-94D5-882196A78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DB1D-1915-4305-BE91-7FCC4101CC9C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B4DC-494E-4BA6-94D5-882196A78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DB1D-1915-4305-BE91-7FCC4101CC9C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B4DC-494E-4BA6-94D5-882196A78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DB1D-1915-4305-BE91-7FCC4101CC9C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B4DC-494E-4BA6-94D5-882196A78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DB1D-1915-4305-BE91-7FCC4101CC9C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B4DC-494E-4BA6-94D5-882196A78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DB1D-1915-4305-BE91-7FCC4101CC9C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B4DC-494E-4BA6-94D5-882196A78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DB1D-1915-4305-BE91-7FCC4101CC9C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B4DC-494E-4BA6-94D5-882196A78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DB1D-1915-4305-BE91-7FCC4101CC9C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B4DC-494E-4BA6-94D5-882196A78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DB1D-1915-4305-BE91-7FCC4101CC9C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B4DC-494E-4BA6-94D5-882196A78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DB1D-1915-4305-BE91-7FCC4101CC9C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B4DC-494E-4BA6-94D5-882196A7855F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884DB1D-1915-4305-BE91-7FCC4101CC9C}" type="datetimeFigureOut">
              <a:rPr lang="ru-RU" smtClean="0"/>
              <a:t>11.09.2013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578B4DC-494E-4BA6-94D5-882196A7855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117180" cy="2232248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Мастер-класс</a:t>
            </a:r>
            <a:r>
              <a:rPr lang="ru-RU" sz="2800" b="1" i="1" dirty="0" smtClean="0">
                <a:solidFill>
                  <a:srgbClr val="FF0000"/>
                </a:solidFill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5400" b="1" i="1" dirty="0" smtClean="0">
                <a:solidFill>
                  <a:srgbClr val="FF0000"/>
                </a:solidFill>
              </a:rPr>
              <a:t>Веселые</a:t>
            </a: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r>
              <a:rPr lang="ru-RU" sz="5400" b="1" i="1" dirty="0" smtClean="0">
                <a:solidFill>
                  <a:srgbClr val="FF0000"/>
                </a:solidFill>
              </a:rPr>
              <a:t>матрешки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08" y="3160528"/>
            <a:ext cx="2234731" cy="243337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160528"/>
            <a:ext cx="2880320" cy="243337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2649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24936" cy="6858000"/>
          </a:xfrm>
        </p:spPr>
        <p:txBody>
          <a:bodyPr/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Матрешка – традиционная русская кукла, которая издавна ассоциируется с русским народным промыслом. 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> Матрешками приятно любоваться, но еще приятнее создавать их самому</a:t>
            </a:r>
            <a:r>
              <a:rPr lang="ru-RU" sz="2400" b="1" i="1">
                <a:solidFill>
                  <a:srgbClr val="FF0000"/>
                </a:solidFill>
              </a:rPr>
              <a:t>. </a:t>
            </a:r>
            <a:r>
              <a:rPr lang="ru-RU" sz="2400" b="1" i="1" smtClean="0">
                <a:solidFill>
                  <a:srgbClr val="FF0000"/>
                </a:solidFill>
              </a:rPr>
              <a:t>Изготовить </a:t>
            </a:r>
            <a:r>
              <a:rPr lang="ru-RU" sz="2400" b="1" i="1" dirty="0">
                <a:solidFill>
                  <a:srgbClr val="FF0000"/>
                </a:solidFill>
              </a:rPr>
              <a:t>матрешку вручную можно из самого обыкновенного пластилина. </a:t>
            </a:r>
            <a:br>
              <a:rPr lang="ru-RU" sz="2400" b="1" i="1" dirty="0">
                <a:solidFill>
                  <a:srgbClr val="FF0000"/>
                </a:solidFill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7971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6"/>
            <a:ext cx="7125113" cy="1267543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I </a:t>
            </a:r>
            <a:r>
              <a:rPr lang="ru-RU" b="1" i="1" dirty="0">
                <a:solidFill>
                  <a:srgbClr val="FF0000"/>
                </a:solidFill>
              </a:rPr>
              <a:t>этап работы –изготовление </a:t>
            </a:r>
            <a:r>
              <a:rPr lang="ru-RU" b="1" i="1" dirty="0" smtClean="0">
                <a:solidFill>
                  <a:srgbClr val="FF0000"/>
                </a:solidFill>
              </a:rPr>
              <a:t>                  заготовки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1628801"/>
            <a:ext cx="5904656" cy="129614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u="sng" dirty="0">
                <a:solidFill>
                  <a:srgbClr val="FF0000"/>
                </a:solidFill>
              </a:rPr>
              <a:t>Для работы нам потребуется: </a:t>
            </a:r>
            <a:r>
              <a:rPr lang="ru-RU" b="1" i="1" dirty="0">
                <a:solidFill>
                  <a:srgbClr val="FF0000"/>
                </a:solidFill>
              </a:rPr>
              <a:t>пластилин,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FF0000"/>
                </a:solidFill>
              </a:rPr>
              <a:t>бутылочки из-под йогурта , дощечки для лепки, салфетки.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54"/>
          <a:stretch/>
        </p:blipFill>
        <p:spPr>
          <a:xfrm>
            <a:off x="549361" y="1124745"/>
            <a:ext cx="2069893" cy="194421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93085"/>
            <a:ext cx="3672408" cy="275430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144" y="3573016"/>
            <a:ext cx="3723823" cy="277437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4097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16632"/>
            <a:ext cx="5544616" cy="2376264"/>
          </a:xfrm>
        </p:spPr>
        <p:txBody>
          <a:bodyPr/>
          <a:lstStyle/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Обмазываем форму бутылочки пластилином , формируем бока. Лепим голову, соединяем детали, сглаживая все неровности.</a:t>
            </a:r>
            <a:br>
              <a:rPr lang="ru-RU" sz="2000" b="1" i="1" dirty="0">
                <a:solidFill>
                  <a:srgbClr val="FF0000"/>
                </a:solidFill>
              </a:rPr>
            </a:b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2304256" cy="236333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40" y="3501008"/>
            <a:ext cx="3208972" cy="252028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" r="1"/>
          <a:stretch/>
        </p:blipFill>
        <p:spPr>
          <a:xfrm>
            <a:off x="5158469" y="3501008"/>
            <a:ext cx="3301964" cy="250997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8775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1440160"/>
          </a:xfrm>
        </p:spPr>
        <p:txBody>
          <a:bodyPr/>
          <a:lstStyle/>
          <a:p>
            <a:pPr algn="ctr"/>
            <a:r>
              <a:rPr lang="en-US" sz="2800" b="1" i="1" dirty="0">
                <a:solidFill>
                  <a:srgbClr val="FF0000"/>
                </a:solidFill>
              </a:rPr>
              <a:t>II</a:t>
            </a:r>
            <a:r>
              <a:rPr lang="ru-RU" sz="2800" b="1" i="1" dirty="0">
                <a:solidFill>
                  <a:srgbClr val="FF0000"/>
                </a:solidFill>
              </a:rPr>
              <a:t> этап работы. </a:t>
            </a:r>
            <a:r>
              <a:rPr lang="ru-RU" sz="2400" b="1" i="1" dirty="0">
                <a:solidFill>
                  <a:srgbClr val="FF0000"/>
                </a:solidFill>
              </a:rPr>
              <a:t>Заготовку из пластилина обрабатываем крахмалом и покрываем водоэмульсионной краской</a:t>
            </a:r>
            <a:r>
              <a:rPr lang="ru-RU" sz="2400" b="1" i="1" dirty="0" smtClean="0">
                <a:solidFill>
                  <a:srgbClr val="FF0000"/>
                </a:solidFill>
              </a:rPr>
              <a:t>.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4" y="1484784"/>
            <a:ext cx="2880322" cy="216024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9"/>
          <a:stretch/>
        </p:blipFill>
        <p:spPr>
          <a:xfrm>
            <a:off x="4283969" y="1484784"/>
            <a:ext cx="1817554" cy="216024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610" y="1484785"/>
            <a:ext cx="1920213" cy="216024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8" b="8907"/>
          <a:stretch/>
        </p:blipFill>
        <p:spPr>
          <a:xfrm>
            <a:off x="1907704" y="4196699"/>
            <a:ext cx="2232248" cy="240856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8" b="13617"/>
          <a:stretch/>
        </p:blipFill>
        <p:spPr>
          <a:xfrm>
            <a:off x="5236263" y="4196699"/>
            <a:ext cx="3323535" cy="240065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6525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260648"/>
            <a:ext cx="5472608" cy="1800200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III</a:t>
            </a:r>
            <a:r>
              <a:rPr lang="ru-RU" b="1" i="1" dirty="0">
                <a:solidFill>
                  <a:srgbClr val="FF0000"/>
                </a:solidFill>
              </a:rPr>
              <a:t> этап . </a:t>
            </a:r>
            <a:r>
              <a:rPr lang="ru-RU" sz="2400" b="1" i="1" dirty="0">
                <a:solidFill>
                  <a:srgbClr val="FF0000"/>
                </a:solidFill>
              </a:rPr>
              <a:t>Подготовленную заготовку тонируем красной и желтой гуашью.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r="6328"/>
          <a:stretch/>
        </p:blipFill>
        <p:spPr>
          <a:xfrm>
            <a:off x="683569" y="548680"/>
            <a:ext cx="2304256" cy="209296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" b="16111"/>
          <a:stretch/>
        </p:blipFill>
        <p:spPr>
          <a:xfrm>
            <a:off x="5294254" y="2276872"/>
            <a:ext cx="3561713" cy="216024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b="9222"/>
          <a:stretch/>
        </p:blipFill>
        <p:spPr>
          <a:xfrm>
            <a:off x="269001" y="3573016"/>
            <a:ext cx="3942959" cy="277250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7362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792087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IV </a:t>
            </a:r>
            <a:r>
              <a:rPr lang="ru-RU" b="1" i="1" dirty="0">
                <a:solidFill>
                  <a:srgbClr val="FF0000"/>
                </a:solidFill>
              </a:rPr>
              <a:t>этап-роспись матрешек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1196752"/>
            <a:ext cx="3744416" cy="180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FF0000"/>
                </a:solidFill>
              </a:rPr>
              <a:t>Мастера скорей за дело: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FF0000"/>
                </a:solidFill>
              </a:rPr>
              <a:t>Украшай матрешек </a:t>
            </a:r>
            <a:r>
              <a:rPr lang="ru-RU" b="1" i="1" dirty="0" smtClean="0">
                <a:solidFill>
                  <a:srgbClr val="FF0000"/>
                </a:solidFill>
              </a:rPr>
              <a:t>смело,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Составляй </a:t>
            </a:r>
            <a:r>
              <a:rPr lang="ru-RU" b="1" i="1" dirty="0">
                <a:solidFill>
                  <a:srgbClr val="FF0000"/>
                </a:solidFill>
              </a:rPr>
              <a:t>любой узор,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FF0000"/>
                </a:solidFill>
              </a:rPr>
              <a:t>Чтобы радовал он взор.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99"/>
          <a:stretch/>
        </p:blipFill>
        <p:spPr>
          <a:xfrm>
            <a:off x="107504" y="952453"/>
            <a:ext cx="2592288" cy="215887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6" b="8844"/>
          <a:stretch/>
        </p:blipFill>
        <p:spPr>
          <a:xfrm>
            <a:off x="6756679" y="980728"/>
            <a:ext cx="2267744" cy="220788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48" y="3592655"/>
            <a:ext cx="2343531" cy="277523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45" y="3592654"/>
            <a:ext cx="3391955" cy="277523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1082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3"/>
            <a:ext cx="8424936" cy="1296144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V</a:t>
            </a:r>
            <a:r>
              <a:rPr lang="ru-RU" b="1" i="1" dirty="0">
                <a:solidFill>
                  <a:srgbClr val="FF0000"/>
                </a:solidFill>
              </a:rPr>
              <a:t> этап. </a:t>
            </a:r>
            <a:r>
              <a:rPr lang="ru-RU" sz="2400" b="1" i="1" dirty="0">
                <a:solidFill>
                  <a:srgbClr val="FF0000"/>
                </a:solidFill>
              </a:rPr>
              <a:t>Обводим элементы росписи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>
                <a:solidFill>
                  <a:srgbClr val="FF0000"/>
                </a:solidFill>
              </a:rPr>
              <a:t>черным         маркером,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>
                <a:solidFill>
                  <a:srgbClr val="FF0000"/>
                </a:solidFill>
              </a:rPr>
              <a:t>прорисовываем  лицо.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6" y="3384024"/>
            <a:ext cx="2384194" cy="292529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" t="-981" r="-459" b="6650"/>
          <a:stretch/>
        </p:blipFill>
        <p:spPr>
          <a:xfrm>
            <a:off x="6378890" y="3384024"/>
            <a:ext cx="2417995" cy="285328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66" y="1484784"/>
            <a:ext cx="2358262" cy="314434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4763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4752528" cy="2664296"/>
          </a:xfrm>
        </p:spPr>
        <p:txBody>
          <a:bodyPr/>
          <a:lstStyle/>
          <a:p>
            <a:r>
              <a:rPr lang="ru-RU" sz="2400" b="1" i="1" dirty="0">
                <a:solidFill>
                  <a:srgbClr val="FF0000"/>
                </a:solidFill>
              </a:rPr>
              <a:t>Я, матрешка из Майдана.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>Украшен мой наряд цветами, 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>С  сияющими лепестками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>И ягодами разными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>Спелыми и яркими!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8" r="9546" b="6516"/>
          <a:stretch/>
        </p:blipFill>
        <p:spPr>
          <a:xfrm>
            <a:off x="6760451" y="404664"/>
            <a:ext cx="2093139" cy="230425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0"/>
          <a:stretch/>
        </p:blipFill>
        <p:spPr>
          <a:xfrm>
            <a:off x="755575" y="3327268"/>
            <a:ext cx="4752529" cy="305612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3209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765</TotalTime>
  <Words>121</Words>
  <Application>Microsoft Office PowerPoint</Application>
  <PresentationFormat>Экран (4:3)</PresentationFormat>
  <Paragraphs>16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Spring</vt:lpstr>
      <vt:lpstr>Мастер-класс Веселые матрешки</vt:lpstr>
      <vt:lpstr>Матрешка – традиционная русская кукла, которая издавна ассоциируется с русским народным промыслом.   Матрешками приятно любоваться, но еще приятнее создавать их самому. Изготовить матрешку вручную можно из самого обыкновенного пластилина.  </vt:lpstr>
      <vt:lpstr>I этап работы –изготовление                   заготовки</vt:lpstr>
      <vt:lpstr>Обмазываем форму бутылочки пластилином , формируем бока. Лепим голову, соединяем детали, сглаживая все неровности. </vt:lpstr>
      <vt:lpstr>II этап работы. Заготовку из пластилина обрабатываем крахмалом и покрываем водоэмульсионной краской. </vt:lpstr>
      <vt:lpstr>III этап . Подготовленную заготовку тонируем красной и желтой гуашью.</vt:lpstr>
      <vt:lpstr>IV этап-роспись матрешек</vt:lpstr>
      <vt:lpstr>V этап. Обводим элементы росписи черным         маркером, прорисовываем  лицо.</vt:lpstr>
      <vt:lpstr>Я, матрешка из Майдана. Украшен мой наряд цветами,  С  сияющими лепестками И ягодами разными Спелыми и яркими!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Веселые матрешки</dc:title>
  <dc:creator>Настя</dc:creator>
  <cp:lastModifiedBy>Настя</cp:lastModifiedBy>
  <cp:revision>71</cp:revision>
  <dcterms:created xsi:type="dcterms:W3CDTF">2013-04-23T06:04:48Z</dcterms:created>
  <dcterms:modified xsi:type="dcterms:W3CDTF">2013-09-11T16:10:39Z</dcterms:modified>
</cp:coreProperties>
</file>