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880F6B-FAD6-4DB3-8DD6-485BEBD87A5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B8624B-84E2-4C59-AB8D-96C39141D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42052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«Зимующие и      перелетные</a:t>
            </a:r>
            <a:br>
              <a:rPr lang="ru-RU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 </a:t>
            </a:r>
            <a:b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Морозова О.В.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Грач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.USER\Мои документы\Мои рисунки\размер\птицы\08ccbfaeccf0f557eec38671624b38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59238" cy="293209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USER\Мои документы\Мои рисунки\размер\птицы\fau_grach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600450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Ласточка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Администратор.USER\Мои документы\Мои рисунки\размер\птицы\big_img06-der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357298"/>
            <a:ext cx="4286280" cy="428628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USER\Мои документы\Мои рисунки\размер\птицы\lastochka_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812240" cy="3214686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.USER\Мои документы\Мои рисунки\размер\птицы\1251347509_lastochka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Кукушка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.USER\Мои документы\Мои рисунки\размер\птицы\img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418" y="0"/>
            <a:ext cx="3893582" cy="4357718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.USER\Мои документы\Мои рисунки\размер\птицы\Kuk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214942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Соловей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Documents and Settings\Администратор.USER\Мои документы\Мои рисунки\размер\птицы\IMG_6222_1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34270" cy="5500702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.USER\Мои документы\Мои рисунки\размер\птицы\bbf099d0c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14422"/>
            <a:ext cx="4061107" cy="5429288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.USER\Мои документы\Мои рисунки\размер\птицы\94985974440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14422"/>
            <a:ext cx="5072066" cy="545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Скворец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.USER\Мои документы\Мои рисунки\размер\птицы\5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46792"/>
            <a:ext cx="5214942" cy="3911207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.USER\Мои документы\Мои рисунки\размер\птицы\Star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118056" cy="2901943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.USER\Мои документы\Мои рисунки\размер\птицы\slide0007_image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9144000" cy="610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rgbClr val="E2AFD8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«Зимующие и      перелетные птицы»  Воспитатель   Морозова О.В.</vt:lpstr>
      <vt:lpstr>Грач</vt:lpstr>
      <vt:lpstr>Ласточка</vt:lpstr>
      <vt:lpstr>Кукушка</vt:lpstr>
      <vt:lpstr>Соловей</vt:lpstr>
      <vt:lpstr>Скворец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и      перелетные птицы»</dc:title>
  <dc:creator>User</dc:creator>
  <cp:lastModifiedBy>Светлана</cp:lastModifiedBy>
  <cp:revision>6</cp:revision>
  <dcterms:created xsi:type="dcterms:W3CDTF">2011-01-11T13:51:15Z</dcterms:created>
  <dcterms:modified xsi:type="dcterms:W3CDTF">2013-04-11T17:28:29Z</dcterms:modified>
</cp:coreProperties>
</file>