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3" r:id="rId9"/>
    <p:sldId id="267" r:id="rId10"/>
    <p:sldId id="268" r:id="rId11"/>
    <p:sldId id="269" r:id="rId12"/>
    <p:sldId id="271" r:id="rId13"/>
    <p:sldId id="272" r:id="rId14"/>
    <p:sldId id="273" r:id="rId15"/>
    <p:sldId id="275" r:id="rId16"/>
    <p:sldId id="274" r:id="rId17"/>
    <p:sldId id="276" r:id="rId18"/>
    <p:sldId id="277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293097"/>
            <a:ext cx="8458200" cy="1782690"/>
          </a:xfrm>
        </p:spPr>
        <p:txBody>
          <a:bodyPr/>
          <a:lstStyle/>
          <a:p>
            <a:pPr algn="r"/>
            <a:r>
              <a:rPr lang="ru-RU" dirty="0" smtClean="0"/>
              <a:t>Выполнили:</a:t>
            </a:r>
            <a:br>
              <a:rPr lang="ru-RU" dirty="0" smtClean="0"/>
            </a:br>
            <a:r>
              <a:rPr lang="ru-RU" dirty="0" smtClean="0"/>
              <a:t>Коткина С.А.</a:t>
            </a:r>
            <a:br>
              <a:rPr lang="ru-RU" dirty="0" smtClean="0"/>
            </a:br>
            <a:r>
              <a:rPr lang="ru-RU" dirty="0" smtClean="0"/>
              <a:t>Юрис Т.С.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692696"/>
            <a:ext cx="8458200" cy="2304256"/>
          </a:xfrm>
        </p:spPr>
        <p:txBody>
          <a:bodyPr>
            <a:normAutofit fontScale="92500"/>
          </a:bodyPr>
          <a:lstStyle/>
          <a:p>
            <a:r>
              <a:rPr lang="ru-RU" sz="6600" b="1" dirty="0" smtClean="0"/>
              <a:t>«Использование ИКТ в воспитательной работе»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Контрольная функция </a:t>
            </a:r>
            <a:r>
              <a:rPr lang="ru-RU" dirty="0" smtClean="0"/>
              <a:t>– контроль за документацией, выполнением плана воспитательной работы, за ведением дневников обучающихся. Хранение диагностического материала, отражающего результативность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Методическая функция </a:t>
            </a:r>
            <a:r>
              <a:rPr lang="ru-RU" dirty="0" smtClean="0"/>
              <a:t>– поиск и сбор информации в помощь педагогам (сценарии, вопросы педагогики и психологии), разработка грамот, дипломов и прочее, подготовка педсоветов, на воспитательные темы, создание информационных данных для родителей (памятки, уведомления, рекомендации, презентации для родительских собраний, информационные буклеты).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Школьный вестник</a:t>
            </a:r>
            <a:endParaRPr lang="ru-RU" dirty="0"/>
          </a:p>
        </p:txBody>
      </p:sp>
      <p:pic>
        <p:nvPicPr>
          <p:cNvPr id="1026" name="Picture 2" descr="C:\Users\Светлана\Desktop\педсовет апрель\IMG_05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01649"/>
            <a:ext cx="7344816" cy="5223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Возможности ИКТ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Для ребенка:</a:t>
            </a:r>
          </a:p>
          <a:p>
            <a:pPr lvl="0"/>
            <a:r>
              <a:rPr lang="ru-RU" dirty="0" smtClean="0"/>
              <a:t>как индивидуальное развитие и самовоспитание;</a:t>
            </a:r>
          </a:p>
          <a:p>
            <a:pPr lvl="0"/>
            <a:r>
              <a:rPr lang="ru-RU" dirty="0" smtClean="0"/>
              <a:t>как средство дополнительной мотивации к какому - либо виду деятельности;</a:t>
            </a:r>
          </a:p>
          <a:p>
            <a:pPr lvl="0"/>
            <a:r>
              <a:rPr lang="ru-RU" dirty="0" smtClean="0"/>
              <a:t>как качественно новый вид наглядности;</a:t>
            </a:r>
          </a:p>
          <a:p>
            <a:pPr lvl="0"/>
            <a:r>
              <a:rPr lang="ru-RU" dirty="0" smtClean="0"/>
              <a:t>как средство интерактивной организации деятельности;</a:t>
            </a:r>
          </a:p>
          <a:p>
            <a:pPr lvl="0"/>
            <a:r>
              <a:rPr lang="ru-RU" dirty="0" smtClean="0"/>
              <a:t>как эффективное средство приобретения опыта оперирования полученной информацией;</a:t>
            </a:r>
          </a:p>
          <a:p>
            <a:pPr lvl="0"/>
            <a:r>
              <a:rPr lang="ru-RU" dirty="0" smtClean="0"/>
              <a:t>как средство формирования навыков.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Возможности икт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Для педагога:</a:t>
            </a:r>
          </a:p>
          <a:p>
            <a:pPr lvl="0"/>
            <a:r>
              <a:rPr lang="ru-RU" dirty="0" smtClean="0"/>
              <a:t>как новый спектр форм, методов, приемов, средств воспитательного воздействия на ребенка;</a:t>
            </a:r>
          </a:p>
          <a:p>
            <a:pPr lvl="0"/>
            <a:r>
              <a:rPr lang="ru-RU" dirty="0" smtClean="0"/>
              <a:t>как инструмент контроля, учета, мониторинга воспитательного процесса;</a:t>
            </a:r>
          </a:p>
          <a:p>
            <a:pPr lvl="0"/>
            <a:r>
              <a:rPr lang="ru-RU" dirty="0" smtClean="0"/>
              <a:t>как средство коммуникации и педагогического просвещения родителей.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724050">
            <a:off x="865366" y="596491"/>
            <a:ext cx="3043502" cy="2662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0" name="Picture 4" descr="C:\Users\Светлана\Desktop\педсовет апрель\IMG_04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63030">
            <a:off x="5059429" y="601954"/>
            <a:ext cx="3194190" cy="2824336"/>
          </a:xfrm>
          <a:prstGeom prst="rect">
            <a:avLst/>
          </a:prstGeom>
          <a:noFill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212976"/>
            <a:ext cx="42672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использование ИКТ в целом позволяет оптимизировать воспитательный процесс, вовлечь в него педагогов и обучающихся как субъектов образовательного пространства, развивать самостоятельность, творчество. Компьютерные технологии позволяют информации быть краткой, и в то же время – яркой. Добавим к этому интерес школьников к компьютерам, творческий подход педагогов к новым воспитательным технологиям и мы получим включение эмоциональной сферы, которая и формирует особое отношение к миру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Наши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 ближайшее будущее хотелось бы видеть автоматизированное рабочее место каждого педагога школы, обеспечивающее хранение, накопление и представление всей необходимой информации.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перспективы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электронные творческие отчеты.</a:t>
            </a:r>
          </a:p>
          <a:p>
            <a:pPr lvl="0"/>
            <a:r>
              <a:rPr lang="ru-RU" dirty="0" smtClean="0"/>
              <a:t>полное внедрение и использование электронных журналов.</a:t>
            </a:r>
          </a:p>
          <a:p>
            <a:pPr lvl="0"/>
            <a:r>
              <a:rPr lang="ru-RU" dirty="0" smtClean="0"/>
              <a:t>размещение и обмен методическими материалами для педагогов на школьном сервере.</a:t>
            </a:r>
          </a:p>
          <a:p>
            <a:pPr lvl="0"/>
            <a:r>
              <a:rPr lang="ru-RU" dirty="0" smtClean="0"/>
              <a:t>создание электронного </a:t>
            </a:r>
            <a:r>
              <a:rPr lang="ru-RU" dirty="0" err="1" smtClean="0"/>
              <a:t>портфолио</a:t>
            </a:r>
            <a:r>
              <a:rPr lang="ru-RU" dirty="0" smtClean="0"/>
              <a:t> каждого класса нашего школы.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20483" name="Picture 3" descr="C:\Users\Светлана\Downloads\imgpreview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2200275" cy="1647825"/>
          </a:xfrm>
          <a:prstGeom prst="rect">
            <a:avLst/>
          </a:prstGeom>
          <a:noFill/>
        </p:spPr>
      </p:pic>
      <p:pic>
        <p:nvPicPr>
          <p:cNvPr id="20485" name="Picture 5" descr="http://go3.imgsmail.ru/imgpreview?key=http%3A//i.itnews.com.ua/news/2010-01/12-12.jpg&amp;mb=imgdb_preview_3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32656"/>
            <a:ext cx="2190750" cy="1657351"/>
          </a:xfrm>
          <a:prstGeom prst="rect">
            <a:avLst/>
          </a:prstGeom>
          <a:noFill/>
        </p:spPr>
      </p:pic>
      <p:pic>
        <p:nvPicPr>
          <p:cNvPr id="20487" name="Picture 7" descr="http://go2.imgsmail.ru/imgpreview?key=http%3A//tcs.ru/i/news/20071114/clip%5Fimage002.jpg&amp;mb=imgdb_preview_46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1700808"/>
            <a:ext cx="1952625" cy="1857376"/>
          </a:xfrm>
          <a:prstGeom prst="rect">
            <a:avLst/>
          </a:prstGeom>
          <a:noFill/>
        </p:spPr>
      </p:pic>
      <p:pic>
        <p:nvPicPr>
          <p:cNvPr id="20489" name="Picture 9" descr="http://go3.imgsmail.ru/imgpreview?key=http%3A//img.ferra.ru/pubimages/91229.jpg&amp;mb=imgdb_preview_9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2636912"/>
            <a:ext cx="1809750" cy="2009776"/>
          </a:xfrm>
          <a:prstGeom prst="rect">
            <a:avLst/>
          </a:prstGeom>
          <a:noFill/>
        </p:spPr>
      </p:pic>
      <p:pic>
        <p:nvPicPr>
          <p:cNvPr id="20491" name="Picture 11" descr="http://rusfoto.net/data/media/33/4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2852936"/>
            <a:ext cx="2660028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ИНФОРМАТИЗАЦИЯ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Современное человечество включилось в общеисторический процесс, называемый </a:t>
            </a:r>
            <a:r>
              <a:rPr lang="ru-RU" b="1" dirty="0" smtClean="0"/>
              <a:t>информатизацией.</a:t>
            </a:r>
            <a:r>
              <a:rPr lang="ru-RU" dirty="0" smtClean="0"/>
              <a:t> Этот процесс включает в себя доступность любого гражданина к источникам информации, проникновение информационных технологий в научные, производственные, общественные сферы, высокий уровень информационного обслуживания.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информатизации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состоит в глобальной интенсификации интеллектуальной деятельности за счет использования новых информационных технологий: компьютерных и телекоммуникационных.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Информационные технологии предоставляют возможность: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рационально организовать познавательную деятельность обучающихся в ходе воспитательного процесса;</a:t>
            </a:r>
          </a:p>
          <a:p>
            <a:pPr lvl="0"/>
            <a:r>
              <a:rPr lang="ru-RU" dirty="0" smtClean="0"/>
              <a:t>сделать воспитание более эффективным, вовлекая все виды чувственного восприятия ученика в </a:t>
            </a:r>
            <a:r>
              <a:rPr lang="ru-RU" dirty="0" err="1" smtClean="0"/>
              <a:t>мультимедийный</a:t>
            </a:r>
            <a:r>
              <a:rPr lang="ru-RU" dirty="0" smtClean="0"/>
              <a:t> контекст;</a:t>
            </a:r>
          </a:p>
          <a:p>
            <a:pPr lvl="0"/>
            <a:r>
              <a:rPr lang="ru-RU" dirty="0" smtClean="0"/>
              <a:t>построить открытую систему воспитания, обеспечивающую каждому индивиду собственную траекторию воспитания;</a:t>
            </a:r>
          </a:p>
          <a:p>
            <a:pPr lvl="0"/>
            <a:r>
              <a:rPr lang="ru-RU" dirty="0" smtClean="0"/>
              <a:t>вовлечь в процесс активного воспитания категории детей, отличающихся способностями;</a:t>
            </a:r>
          </a:p>
          <a:p>
            <a:pPr lvl="0"/>
            <a:r>
              <a:rPr lang="ru-RU" dirty="0" smtClean="0"/>
              <a:t>использовать свойства компьютера, которые позволят индивидуализировать воспитательный процесс.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Задачи школы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создание единой информационной среды образовательного учреждения;</a:t>
            </a:r>
          </a:p>
          <a:p>
            <a:pPr lvl="0"/>
            <a:r>
              <a:rPr lang="ru-RU" dirty="0" smtClean="0"/>
              <a:t>разработка принципов и методик использования, современных информационно-коммуникативных технологий, их интеграцию в воспитательный процесс с целью повышения качества воспитания.</a:t>
            </a:r>
          </a:p>
          <a:p>
            <a:pPr lvl="0"/>
            <a:r>
              <a:rPr lang="ru-RU" dirty="0" smtClean="0"/>
              <a:t>анализ и экспертиза, организация распространения педагогической информации через издательскую деятельность, электронную почту; </a:t>
            </a:r>
          </a:p>
          <a:p>
            <a:pPr lvl="0"/>
            <a:r>
              <a:rPr lang="ru-RU" dirty="0" smtClean="0"/>
              <a:t>формирование и развитие информационной культуры обучающихся.</a:t>
            </a:r>
          </a:p>
          <a:p>
            <a:pPr lvl="0"/>
            <a:r>
              <a:rPr lang="ru-RU" dirty="0" smtClean="0"/>
              <a:t>подготовка пользователей единой информационной системы.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Положительные  аспекты  икт: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/>
          <a:lstStyle/>
          <a:p>
            <a:pPr lvl="0"/>
            <a:r>
              <a:rPr lang="ru-RU" dirty="0" smtClean="0"/>
              <a:t>Подготовка и организация презентаций;</a:t>
            </a:r>
          </a:p>
          <a:p>
            <a:pPr lvl="0"/>
            <a:r>
              <a:rPr lang="ru-RU" dirty="0" smtClean="0"/>
              <a:t>Посещение сайтов научно-популярных журналов, в частности участие в проекте «Школа цифрового века»;</a:t>
            </a:r>
          </a:p>
          <a:p>
            <a:pPr lvl="0"/>
            <a:r>
              <a:rPr lang="ru-RU" dirty="0" smtClean="0"/>
              <a:t>Участие в творческих конкурсах.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r>
              <a:rPr lang="ru-RU" b="1" dirty="0" smtClean="0"/>
              <a:t>Стремление применять ИКТ в воспитательной работе продиктовано социальными, педагогическими и технологическими причинами.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сформирован заказ на включение такой деятельности в систему образования;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педагогические причины обусловлены необходимостью поиска средств повышения эффективности образования;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ИКТ позволяет усилить мотивацию учения и вовлечь учащихся в активную деятельность.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628800"/>
          </a:xfrm>
        </p:spPr>
        <p:txBody>
          <a:bodyPr>
            <a:normAutofit/>
          </a:bodyPr>
          <a:lstStyle/>
          <a:p>
            <a:r>
              <a:rPr lang="ru-RU" dirty="0" smtClean="0"/>
              <a:t>Критерии эффективности  использования ИКТ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90465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- экономичность (уменьшение материальных и временных ресурсов);</a:t>
            </a:r>
          </a:p>
          <a:p>
            <a:r>
              <a:rPr lang="ru-RU" dirty="0" smtClean="0"/>
              <a:t>- компактность (возможность накапливать информацию на диске, исключая накопление папок с информационным печатным материалом);</a:t>
            </a:r>
          </a:p>
          <a:p>
            <a:r>
              <a:rPr lang="ru-RU" dirty="0" smtClean="0"/>
              <a:t>- наглядность (обозримость) – особенность структурного оформления программ, дающая возможность расширять и углублять представление о рассматриваемом материале.</a:t>
            </a:r>
          </a:p>
          <a:p>
            <a:r>
              <a:rPr lang="ru-RU" dirty="0" smtClean="0"/>
              <a:t>- возможность проведения мониторинга (Экономная, целенаправленная и индивидуальная диагностика, и форма изучения личности ребенка через тесты и анкеты);</a:t>
            </a:r>
          </a:p>
          <a:p>
            <a:r>
              <a:rPr lang="ru-RU" dirty="0" smtClean="0"/>
              <a:t>- возможность  творческого развития личности учащихся, их инициативы, самореализации и самодеятельности через выпуски школьной газеты «Школьный Вестник».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err="1" smtClean="0"/>
              <a:t>Аналитико</a:t>
            </a:r>
            <a:r>
              <a:rPr lang="ru-RU" b="1" dirty="0" smtClean="0"/>
              <a:t> – прогностическая функция</a:t>
            </a:r>
            <a:r>
              <a:rPr lang="ru-RU" dirty="0" smtClean="0"/>
              <a:t> подразумевает изучение индивидуальных особенностей обучающихся и их развитие, а также развитие всего педагогического коллектива. Проведение тестирования и подсчет результатов можно доверить компьютерной программе.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256</TotalTime>
  <Words>687</Words>
  <Application>Microsoft Office PowerPoint</Application>
  <PresentationFormat>Экран (4:3)</PresentationFormat>
  <Paragraphs>63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Выполнили: Коткина С.А. Юрис Т.С.</vt:lpstr>
      <vt:lpstr>ИНФОРМАТИЗАЦИЯ</vt:lpstr>
      <vt:lpstr>Цель информатизации</vt:lpstr>
      <vt:lpstr>Информационные технологии предоставляют возможность: </vt:lpstr>
      <vt:lpstr>Задачи школы </vt:lpstr>
      <vt:lpstr>Положительные  аспекты  икт:</vt:lpstr>
      <vt:lpstr>Слайд 7</vt:lpstr>
      <vt:lpstr>Критерии эффективности  использования ИКТ</vt:lpstr>
      <vt:lpstr>функции</vt:lpstr>
      <vt:lpstr>функции</vt:lpstr>
      <vt:lpstr>функции</vt:lpstr>
      <vt:lpstr>Школьный вестник</vt:lpstr>
      <vt:lpstr>Возможности ИКТ</vt:lpstr>
      <vt:lpstr>Возможности икт</vt:lpstr>
      <vt:lpstr>Слайд 15</vt:lpstr>
      <vt:lpstr>Заключение</vt:lpstr>
      <vt:lpstr>Наши предложения</vt:lpstr>
      <vt:lpstr>перспективы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Выполнили: Коткина С.А. Юрис Т.С.</dc:title>
  <dc:creator>Влад</dc:creator>
  <cp:lastModifiedBy>Влад</cp:lastModifiedBy>
  <cp:revision>25</cp:revision>
  <dcterms:created xsi:type="dcterms:W3CDTF">2013-04-10T13:06:57Z</dcterms:created>
  <dcterms:modified xsi:type="dcterms:W3CDTF">2013-04-11T09:10:47Z</dcterms:modified>
</cp:coreProperties>
</file>