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0" r:id="rId4"/>
    <p:sldId id="271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83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103946-7193-42EB-A778-E8F2305D46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C4FA1E6-4646-4091-941C-89D899722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ень матери\ma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9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день матери\Изображение8.jpg"/>
          <p:cNvPicPr>
            <a:picLocks noChangeAspect="1" noChangeArrowheads="1"/>
          </p:cNvPicPr>
          <p:nvPr/>
        </p:nvPicPr>
        <p:blipFill>
          <a:blip r:embed="rId2" cstate="print"/>
          <a:srcRect l="18750" t="7924" r="26103" b="61359"/>
          <a:stretch>
            <a:fillRect/>
          </a:stretch>
        </p:blipFill>
        <p:spPr bwMode="auto">
          <a:xfrm>
            <a:off x="428596" y="785794"/>
            <a:ext cx="6255484" cy="4795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день матери\Изображение8.jpg"/>
          <p:cNvPicPr>
            <a:picLocks noChangeAspect="1" noChangeArrowheads="1"/>
          </p:cNvPicPr>
          <p:nvPr/>
        </p:nvPicPr>
        <p:blipFill>
          <a:blip r:embed="rId2" cstate="print"/>
          <a:srcRect l="50919" t="45318" r="3125" b="20626"/>
          <a:stretch>
            <a:fillRect/>
          </a:stretch>
        </p:blipFill>
        <p:spPr bwMode="auto">
          <a:xfrm rot="1011603">
            <a:off x="922120" y="619637"/>
            <a:ext cx="5033777" cy="513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день матери\Изображение9.jpg"/>
          <p:cNvPicPr>
            <a:picLocks noChangeAspect="1" noChangeArrowheads="1"/>
          </p:cNvPicPr>
          <p:nvPr/>
        </p:nvPicPr>
        <p:blipFill>
          <a:blip r:embed="rId2"/>
          <a:srcRect l="20588" t="4585" r="21507" b="40659"/>
          <a:stretch>
            <a:fillRect/>
          </a:stretch>
        </p:blipFill>
        <p:spPr bwMode="auto">
          <a:xfrm>
            <a:off x="785786" y="221094"/>
            <a:ext cx="4714908" cy="613686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ень матери\Изображение9.jpg"/>
          <p:cNvPicPr>
            <a:picLocks noChangeAspect="1" noChangeArrowheads="1"/>
          </p:cNvPicPr>
          <p:nvPr/>
        </p:nvPicPr>
        <p:blipFill>
          <a:blip r:embed="rId2"/>
          <a:srcRect l="26655" t="69481" r="30146" b="3264"/>
          <a:stretch>
            <a:fillRect/>
          </a:stretch>
        </p:blipFill>
        <p:spPr bwMode="auto">
          <a:xfrm>
            <a:off x="214282" y="488763"/>
            <a:ext cx="6429420" cy="5583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день матери\mama_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82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лорп\Documents\День Матери Картинки\67132117_devochka_s_sharik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день матери\564407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6"/>
            <a:ext cx="9069171" cy="6500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день матери\den_mam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лорп\Documents\День Матери Картинки\80464416_5cf22b8cfa9bf46cbf869f621b11c189_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48"/>
            <a:ext cx="9152078" cy="68519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ень матери\Изображение1.jpg"/>
          <p:cNvPicPr>
            <a:picLocks noChangeAspect="1" noChangeArrowheads="1"/>
          </p:cNvPicPr>
          <p:nvPr/>
        </p:nvPicPr>
        <p:blipFill>
          <a:blip r:embed="rId2" cstate="print"/>
          <a:srcRect l="15073" t="13266" r="15073" b="52678"/>
          <a:stretch>
            <a:fillRect/>
          </a:stretch>
        </p:blipFill>
        <p:spPr bwMode="auto">
          <a:xfrm>
            <a:off x="214282" y="571480"/>
            <a:ext cx="7000892" cy="4697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день матери\Изображение2.jpg"/>
          <p:cNvPicPr>
            <a:picLocks noChangeAspect="1" noChangeArrowheads="1"/>
          </p:cNvPicPr>
          <p:nvPr/>
        </p:nvPicPr>
        <p:blipFill>
          <a:blip r:embed="rId2" cstate="print"/>
          <a:srcRect l="27941" t="60009" r="17831" b="7939"/>
          <a:stretch>
            <a:fillRect/>
          </a:stretch>
        </p:blipFill>
        <p:spPr bwMode="auto">
          <a:xfrm>
            <a:off x="571472" y="714356"/>
            <a:ext cx="5956143" cy="4845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день матери\Изображение2.jpg"/>
          <p:cNvPicPr>
            <a:picLocks noChangeAspect="1" noChangeArrowheads="1"/>
          </p:cNvPicPr>
          <p:nvPr/>
        </p:nvPicPr>
        <p:blipFill>
          <a:blip r:embed="rId2" cstate="print"/>
          <a:srcRect l="13235" t="23282" r="60110" b="52011"/>
          <a:stretch>
            <a:fillRect/>
          </a:stretch>
        </p:blipFill>
        <p:spPr bwMode="auto">
          <a:xfrm>
            <a:off x="714348" y="374410"/>
            <a:ext cx="4643470" cy="592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день матери\Изображение6.jpg"/>
          <p:cNvPicPr>
            <a:picLocks noChangeAspect="1" noChangeArrowheads="1"/>
          </p:cNvPicPr>
          <p:nvPr/>
        </p:nvPicPr>
        <p:blipFill>
          <a:blip r:embed="rId2" cstate="print"/>
          <a:srcRect l="18383" t="9971" r="38419" b="65366"/>
          <a:stretch>
            <a:fillRect/>
          </a:stretch>
        </p:blipFill>
        <p:spPr bwMode="auto">
          <a:xfrm>
            <a:off x="285720" y="642918"/>
            <a:ext cx="5864233" cy="4608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день матери\Изображение6.jpg"/>
          <p:cNvPicPr>
            <a:picLocks noChangeAspect="1" noChangeArrowheads="1"/>
          </p:cNvPicPr>
          <p:nvPr/>
        </p:nvPicPr>
        <p:blipFill>
          <a:blip r:embed="rId2" cstate="print"/>
          <a:srcRect l="20588" t="35970" r="19669" b="30642"/>
          <a:stretch>
            <a:fillRect/>
          </a:stretch>
        </p:blipFill>
        <p:spPr bwMode="auto">
          <a:xfrm>
            <a:off x="214282" y="571480"/>
            <a:ext cx="6872334" cy="5286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день матери\Изображение6.jpg"/>
          <p:cNvPicPr>
            <a:picLocks noChangeAspect="1" noChangeArrowheads="1"/>
          </p:cNvPicPr>
          <p:nvPr/>
        </p:nvPicPr>
        <p:blipFill>
          <a:blip r:embed="rId2" cstate="print"/>
          <a:srcRect l="22426" t="74032" r="33183"/>
          <a:stretch>
            <a:fillRect/>
          </a:stretch>
        </p:blipFill>
        <p:spPr bwMode="auto">
          <a:xfrm>
            <a:off x="428595" y="642918"/>
            <a:ext cx="5500727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667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Тема60</Template>
  <TotalTime>105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Тема60</vt:lpstr>
      <vt:lpstr>5667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Невская ИЮ</dc:creator>
  <cp:lastModifiedBy>Admin</cp:lastModifiedBy>
  <cp:revision>20</cp:revision>
  <dcterms:created xsi:type="dcterms:W3CDTF">2012-11-19T12:28:34Z</dcterms:created>
  <dcterms:modified xsi:type="dcterms:W3CDTF">2013-10-18T05:14:47Z</dcterms:modified>
</cp:coreProperties>
</file>