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slideMasters/slideMaster7.xml" ContentType="application/vnd.openxmlformats-officedocument.presentationml.slideMaster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92" r:id="rId2"/>
    <p:sldMasterId id="2147483804" r:id="rId3"/>
    <p:sldMasterId id="2147483816" r:id="rId4"/>
    <p:sldMasterId id="2147483828" r:id="rId5"/>
    <p:sldMasterId id="2147483852" r:id="rId6"/>
    <p:sldMasterId id="2147483864" r:id="rId7"/>
    <p:sldMasterId id="2147483876" r:id="rId8"/>
  </p:sldMasterIdLst>
  <p:sldIdLst>
    <p:sldId id="257" r:id="rId9"/>
    <p:sldId id="258" r:id="rId10"/>
    <p:sldId id="266" r:id="rId11"/>
    <p:sldId id="259" r:id="rId12"/>
    <p:sldId id="260" r:id="rId13"/>
    <p:sldId id="262" r:id="rId14"/>
    <p:sldId id="261" r:id="rId15"/>
    <p:sldId id="264" r:id="rId16"/>
    <p:sldId id="263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EE589C"/>
    <a:srgbClr val="4B731F"/>
    <a:srgbClr val="006C31"/>
    <a:srgbClr val="00A249"/>
    <a:srgbClr val="E4770A"/>
    <a:srgbClr val="FF6600"/>
    <a:srgbClr val="EA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E519D-078F-47ED-8ECD-B85A4A06C4A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2FAC41-8BE9-4756-BE14-CB635D273F25}">
      <dgm:prSet phldrT="[Текст]"/>
      <dgm:spPr/>
      <dgm:t>
        <a:bodyPr/>
        <a:lstStyle/>
        <a:p>
          <a:r>
            <a:rPr lang="ru-RU" dirty="0" smtClean="0"/>
            <a:t>Образовательные</a:t>
          </a:r>
          <a:endParaRPr lang="ru-RU" dirty="0"/>
        </a:p>
      </dgm:t>
    </dgm:pt>
    <dgm:pt modelId="{47506FC8-1C3B-4D05-8C92-413F667A8759}" type="parTrans" cxnId="{3716EFBC-603F-4F32-B5DC-4A8007F98DE7}">
      <dgm:prSet/>
      <dgm:spPr/>
      <dgm:t>
        <a:bodyPr/>
        <a:lstStyle/>
        <a:p>
          <a:endParaRPr lang="ru-RU"/>
        </a:p>
      </dgm:t>
    </dgm:pt>
    <dgm:pt modelId="{6B866D3C-144C-4260-99CD-0A52F6ACAB33}" type="sibTrans" cxnId="{3716EFBC-603F-4F32-B5DC-4A8007F98DE7}">
      <dgm:prSet/>
      <dgm:spPr/>
      <dgm:t>
        <a:bodyPr/>
        <a:lstStyle/>
        <a:p>
          <a:endParaRPr lang="ru-RU"/>
        </a:p>
      </dgm:t>
    </dgm:pt>
    <dgm:pt modelId="{10FC1E18-FAE9-4E91-8F58-A78D0FC2FBA5}">
      <dgm:prSet phldrT="[Текст]" custT="1"/>
      <dgm:spPr/>
      <dgm:t>
        <a:bodyPr/>
        <a:lstStyle/>
        <a:p>
          <a:r>
            <a:rPr lang="ru-RU" sz="1100" dirty="0" smtClean="0"/>
            <a:t>Учить детей самостоятельно исполнять элементы восточных танцев;</a:t>
          </a:r>
          <a:endParaRPr lang="ru-RU" sz="1100" dirty="0"/>
        </a:p>
      </dgm:t>
    </dgm:pt>
    <dgm:pt modelId="{84029636-0084-4006-9BDE-F9FDAE97E20C}" type="parTrans" cxnId="{5E3B0509-F33F-41F1-838D-B60ECF22F8F8}">
      <dgm:prSet/>
      <dgm:spPr/>
      <dgm:t>
        <a:bodyPr/>
        <a:lstStyle/>
        <a:p>
          <a:endParaRPr lang="ru-RU"/>
        </a:p>
      </dgm:t>
    </dgm:pt>
    <dgm:pt modelId="{63134653-5BEC-4872-8E56-38B91D1214A0}" type="sibTrans" cxnId="{5E3B0509-F33F-41F1-838D-B60ECF22F8F8}">
      <dgm:prSet/>
      <dgm:spPr/>
      <dgm:t>
        <a:bodyPr/>
        <a:lstStyle/>
        <a:p>
          <a:endParaRPr lang="ru-RU"/>
        </a:p>
      </dgm:t>
    </dgm:pt>
    <dgm:pt modelId="{556B2DCA-7974-44BD-BD87-89360DB62A3F}">
      <dgm:prSet phldrT="[Текст]"/>
      <dgm:spPr/>
      <dgm:t>
        <a:bodyPr/>
        <a:lstStyle/>
        <a:p>
          <a:r>
            <a:rPr lang="ru-RU" dirty="0" smtClean="0"/>
            <a:t>Развивающие</a:t>
          </a:r>
          <a:endParaRPr lang="ru-RU" dirty="0"/>
        </a:p>
      </dgm:t>
    </dgm:pt>
    <dgm:pt modelId="{6C694F0E-7715-48C8-BDB4-266540027692}" type="parTrans" cxnId="{FC02BF71-42C6-48E8-9EE4-CC84462B35B0}">
      <dgm:prSet/>
      <dgm:spPr/>
      <dgm:t>
        <a:bodyPr/>
        <a:lstStyle/>
        <a:p>
          <a:endParaRPr lang="ru-RU"/>
        </a:p>
      </dgm:t>
    </dgm:pt>
    <dgm:pt modelId="{D1676A10-0182-43F5-A8D5-FB3504A3F159}" type="sibTrans" cxnId="{FC02BF71-42C6-48E8-9EE4-CC84462B35B0}">
      <dgm:prSet/>
      <dgm:spPr/>
      <dgm:t>
        <a:bodyPr/>
        <a:lstStyle/>
        <a:p>
          <a:endParaRPr lang="ru-RU"/>
        </a:p>
      </dgm:t>
    </dgm:pt>
    <dgm:pt modelId="{47668C66-5405-4414-ACC8-C208E418BCDD}">
      <dgm:prSet phldrT="[Текст]" custT="1"/>
      <dgm:spPr/>
      <dgm:t>
        <a:bodyPr/>
        <a:lstStyle/>
        <a:p>
          <a:r>
            <a:rPr lang="ru-RU" sz="1100" dirty="0" smtClean="0"/>
            <a:t>Развить творческие способности;</a:t>
          </a:r>
          <a:endParaRPr lang="ru-RU" sz="1100" dirty="0"/>
        </a:p>
      </dgm:t>
    </dgm:pt>
    <dgm:pt modelId="{FE60E36B-DE1E-4326-AAB3-C193A0A3AF91}" type="parTrans" cxnId="{01D3973A-9494-4E63-81D1-2A3E072A4AD6}">
      <dgm:prSet/>
      <dgm:spPr/>
      <dgm:t>
        <a:bodyPr/>
        <a:lstStyle/>
        <a:p>
          <a:endParaRPr lang="ru-RU"/>
        </a:p>
      </dgm:t>
    </dgm:pt>
    <dgm:pt modelId="{E1FF0AFA-18EC-410B-8AB6-9A2E46E788DA}" type="sibTrans" cxnId="{01D3973A-9494-4E63-81D1-2A3E072A4AD6}">
      <dgm:prSet/>
      <dgm:spPr/>
      <dgm:t>
        <a:bodyPr/>
        <a:lstStyle/>
        <a:p>
          <a:endParaRPr lang="ru-RU"/>
        </a:p>
      </dgm:t>
    </dgm:pt>
    <dgm:pt modelId="{5136C33D-4D17-4ADD-86D2-67DCE2BE8F7A}">
      <dgm:prSet phldrT="[Текст]"/>
      <dgm:spPr/>
      <dgm:t>
        <a:bodyPr/>
        <a:lstStyle/>
        <a:p>
          <a:r>
            <a:rPr lang="ru-RU" dirty="0" smtClean="0"/>
            <a:t>Воспитательные</a:t>
          </a:r>
          <a:endParaRPr lang="ru-RU" dirty="0"/>
        </a:p>
      </dgm:t>
    </dgm:pt>
    <dgm:pt modelId="{1CC6993F-03C0-4935-95DD-98BA38B8A908}" type="parTrans" cxnId="{7493E23C-01FF-465B-96B9-504CCDD04888}">
      <dgm:prSet/>
      <dgm:spPr/>
      <dgm:t>
        <a:bodyPr/>
        <a:lstStyle/>
        <a:p>
          <a:endParaRPr lang="ru-RU"/>
        </a:p>
      </dgm:t>
    </dgm:pt>
    <dgm:pt modelId="{6DF7E16D-FCCC-44C4-AF79-2EF031D6AF4A}" type="sibTrans" cxnId="{7493E23C-01FF-465B-96B9-504CCDD04888}">
      <dgm:prSet/>
      <dgm:spPr/>
      <dgm:t>
        <a:bodyPr/>
        <a:lstStyle/>
        <a:p>
          <a:endParaRPr lang="ru-RU"/>
        </a:p>
      </dgm:t>
    </dgm:pt>
    <dgm:pt modelId="{84A46D96-C46A-4D3C-B7B4-F2F02CF2B45D}">
      <dgm:prSet custT="1"/>
      <dgm:spPr/>
      <dgm:t>
        <a:bodyPr/>
        <a:lstStyle/>
        <a:p>
          <a:r>
            <a:rPr lang="ru-RU" sz="1100" dirty="0" smtClean="0"/>
            <a:t> Учить детей исполнять постановочные связки;</a:t>
          </a:r>
          <a:endParaRPr lang="ru-RU" sz="1100" dirty="0"/>
        </a:p>
      </dgm:t>
    </dgm:pt>
    <dgm:pt modelId="{4CBD883F-5894-47DA-9827-6E2725863B21}" type="parTrans" cxnId="{B05A6581-2BA6-47C8-892E-F7E3CFB98BE5}">
      <dgm:prSet/>
      <dgm:spPr/>
      <dgm:t>
        <a:bodyPr/>
        <a:lstStyle/>
        <a:p>
          <a:endParaRPr lang="ru-RU"/>
        </a:p>
      </dgm:t>
    </dgm:pt>
    <dgm:pt modelId="{57CEB9C9-EA2E-4832-89B7-71560B2E64DB}" type="sibTrans" cxnId="{B05A6581-2BA6-47C8-892E-F7E3CFB98BE5}">
      <dgm:prSet/>
      <dgm:spPr/>
      <dgm:t>
        <a:bodyPr/>
        <a:lstStyle/>
        <a:p>
          <a:endParaRPr lang="ru-RU"/>
        </a:p>
      </dgm:t>
    </dgm:pt>
    <dgm:pt modelId="{92B01FF3-FA4B-4C07-BFB9-D48A201306ED}">
      <dgm:prSet custT="1"/>
      <dgm:spPr/>
      <dgm:t>
        <a:bodyPr/>
        <a:lstStyle/>
        <a:p>
          <a:r>
            <a:rPr lang="ru-RU" sz="1100" dirty="0" smtClean="0"/>
            <a:t>Учить детей выполнять движения с платком;</a:t>
          </a:r>
          <a:endParaRPr lang="ru-RU" sz="1100" dirty="0"/>
        </a:p>
      </dgm:t>
    </dgm:pt>
    <dgm:pt modelId="{F0A7174C-EA88-48B1-9115-8FB53406B097}" type="parTrans" cxnId="{0CD4F2DC-950A-4AEE-9D1B-AFA68C044CA5}">
      <dgm:prSet/>
      <dgm:spPr/>
      <dgm:t>
        <a:bodyPr/>
        <a:lstStyle/>
        <a:p>
          <a:endParaRPr lang="ru-RU"/>
        </a:p>
      </dgm:t>
    </dgm:pt>
    <dgm:pt modelId="{12AB20AD-0F4F-43E8-801F-F6AF3D9BB250}" type="sibTrans" cxnId="{0CD4F2DC-950A-4AEE-9D1B-AFA68C044CA5}">
      <dgm:prSet/>
      <dgm:spPr/>
      <dgm:t>
        <a:bodyPr/>
        <a:lstStyle/>
        <a:p>
          <a:endParaRPr lang="ru-RU"/>
        </a:p>
      </dgm:t>
    </dgm:pt>
    <dgm:pt modelId="{92355038-5ACE-4EB5-94B3-4B768C592E4A}">
      <dgm:prSet custT="1"/>
      <dgm:spPr/>
      <dgm:t>
        <a:bodyPr/>
        <a:lstStyle/>
        <a:p>
          <a:r>
            <a:rPr lang="ru-RU" sz="1100" dirty="0" smtClean="0"/>
            <a:t> Учить детей выполнять самостоятельные импровизации восточных танцев;</a:t>
          </a:r>
          <a:endParaRPr lang="ru-RU" sz="1100" dirty="0"/>
        </a:p>
      </dgm:t>
    </dgm:pt>
    <dgm:pt modelId="{71D29417-6417-4B31-ADCB-D56B995B9FBB}" type="parTrans" cxnId="{055175B2-97D2-47A2-A891-3E11174D3650}">
      <dgm:prSet/>
      <dgm:spPr/>
      <dgm:t>
        <a:bodyPr/>
        <a:lstStyle/>
        <a:p>
          <a:endParaRPr lang="ru-RU"/>
        </a:p>
      </dgm:t>
    </dgm:pt>
    <dgm:pt modelId="{D2AB4427-5B09-4A18-9CD9-88CE970DE33A}" type="sibTrans" cxnId="{055175B2-97D2-47A2-A891-3E11174D3650}">
      <dgm:prSet/>
      <dgm:spPr/>
      <dgm:t>
        <a:bodyPr/>
        <a:lstStyle/>
        <a:p>
          <a:endParaRPr lang="ru-RU"/>
        </a:p>
      </dgm:t>
    </dgm:pt>
    <dgm:pt modelId="{F8E114B8-41F6-42CA-B6BF-D639814C80B5}">
      <dgm:prSet custT="1"/>
      <dgm:spPr/>
      <dgm:t>
        <a:bodyPr/>
        <a:lstStyle/>
        <a:p>
          <a:r>
            <a:rPr lang="ru-RU" sz="1100" dirty="0" smtClean="0"/>
            <a:t>Учить детей ритмам восточной музыки;</a:t>
          </a:r>
          <a:endParaRPr lang="ru-RU" sz="1100" dirty="0"/>
        </a:p>
      </dgm:t>
    </dgm:pt>
    <dgm:pt modelId="{C0EEBE85-52EF-4A5B-B8FB-FE8F8983398F}" type="parTrans" cxnId="{ED5435A1-FC11-4BBB-9F9D-8AC75F8AACD7}">
      <dgm:prSet/>
      <dgm:spPr/>
      <dgm:t>
        <a:bodyPr/>
        <a:lstStyle/>
        <a:p>
          <a:endParaRPr lang="ru-RU"/>
        </a:p>
      </dgm:t>
    </dgm:pt>
    <dgm:pt modelId="{888B77CD-0CBB-4E6A-BBFE-051D328930B8}" type="sibTrans" cxnId="{ED5435A1-FC11-4BBB-9F9D-8AC75F8AACD7}">
      <dgm:prSet/>
      <dgm:spPr/>
      <dgm:t>
        <a:bodyPr/>
        <a:lstStyle/>
        <a:p>
          <a:endParaRPr lang="ru-RU"/>
        </a:p>
      </dgm:t>
    </dgm:pt>
    <dgm:pt modelId="{EA7009CE-1637-406C-B94C-1FA73EB67DCE}">
      <dgm:prSet custT="1"/>
      <dgm:spPr/>
      <dgm:t>
        <a:bodyPr/>
        <a:lstStyle/>
        <a:p>
          <a:r>
            <a:rPr lang="ru-RU" sz="1100" dirty="0" smtClean="0"/>
            <a:t>Развить чувство ритма;</a:t>
          </a:r>
          <a:endParaRPr lang="ru-RU" sz="1100" dirty="0"/>
        </a:p>
      </dgm:t>
    </dgm:pt>
    <dgm:pt modelId="{0E10EE38-4174-4623-A505-76CC4D973E91}" type="parTrans" cxnId="{298B6763-1051-4F6A-8BED-0709ED01EE31}">
      <dgm:prSet/>
      <dgm:spPr/>
      <dgm:t>
        <a:bodyPr/>
        <a:lstStyle/>
        <a:p>
          <a:endParaRPr lang="ru-RU"/>
        </a:p>
      </dgm:t>
    </dgm:pt>
    <dgm:pt modelId="{9B149593-5AEA-44A7-A6F7-8C3E43415852}" type="sibTrans" cxnId="{298B6763-1051-4F6A-8BED-0709ED01EE31}">
      <dgm:prSet/>
      <dgm:spPr/>
      <dgm:t>
        <a:bodyPr/>
        <a:lstStyle/>
        <a:p>
          <a:endParaRPr lang="ru-RU"/>
        </a:p>
      </dgm:t>
    </dgm:pt>
    <dgm:pt modelId="{F43E4332-E39D-40C1-921E-734588EA02F4}">
      <dgm:prSet custT="1"/>
      <dgm:spPr/>
      <dgm:t>
        <a:bodyPr/>
        <a:lstStyle/>
        <a:p>
          <a:r>
            <a:rPr lang="ru-RU" sz="1100" dirty="0" smtClean="0"/>
            <a:t>Развить пространственную координацию.</a:t>
          </a:r>
          <a:endParaRPr lang="ru-RU" sz="1100" dirty="0"/>
        </a:p>
      </dgm:t>
    </dgm:pt>
    <dgm:pt modelId="{3DC587E3-0DEC-4CCB-B01F-1225B5AD97BF}" type="parTrans" cxnId="{6CE62813-E1C4-49E2-82CF-71576B7F9782}">
      <dgm:prSet/>
      <dgm:spPr/>
      <dgm:t>
        <a:bodyPr/>
        <a:lstStyle/>
        <a:p>
          <a:endParaRPr lang="ru-RU"/>
        </a:p>
      </dgm:t>
    </dgm:pt>
    <dgm:pt modelId="{0DF2185E-996E-4C14-81E5-F40B7B4B29B9}" type="sibTrans" cxnId="{6CE62813-E1C4-49E2-82CF-71576B7F9782}">
      <dgm:prSet/>
      <dgm:spPr/>
      <dgm:t>
        <a:bodyPr/>
        <a:lstStyle/>
        <a:p>
          <a:endParaRPr lang="ru-RU"/>
        </a:p>
      </dgm:t>
    </dgm:pt>
    <dgm:pt modelId="{B1AB73A2-44AB-4BDC-872E-ABD9A1D3AC88}">
      <dgm:prSet custT="1"/>
      <dgm:spPr/>
      <dgm:t>
        <a:bodyPr/>
        <a:lstStyle/>
        <a:p>
          <a:r>
            <a:rPr lang="ru-RU" sz="1100" dirty="0" smtClean="0"/>
            <a:t>Воспитать интерес к национальной и мировой музыкальной культуре.</a:t>
          </a:r>
          <a:endParaRPr lang="ru-RU" sz="1100" dirty="0"/>
        </a:p>
      </dgm:t>
    </dgm:pt>
    <dgm:pt modelId="{AF415403-491D-42CA-A8E5-C651BD5C40EB}" type="sibTrans" cxnId="{C50482AE-6A6F-4F9E-87B5-E262846F20B8}">
      <dgm:prSet/>
      <dgm:spPr/>
      <dgm:t>
        <a:bodyPr/>
        <a:lstStyle/>
        <a:p>
          <a:endParaRPr lang="ru-RU"/>
        </a:p>
      </dgm:t>
    </dgm:pt>
    <dgm:pt modelId="{5F074831-377E-4A09-8E11-D36382C0DA4E}" type="parTrans" cxnId="{C50482AE-6A6F-4F9E-87B5-E262846F20B8}">
      <dgm:prSet/>
      <dgm:spPr/>
      <dgm:t>
        <a:bodyPr/>
        <a:lstStyle/>
        <a:p>
          <a:endParaRPr lang="ru-RU"/>
        </a:p>
      </dgm:t>
    </dgm:pt>
    <dgm:pt modelId="{55677741-8DA1-423B-BD92-5C29B955A034}">
      <dgm:prSet custT="1"/>
      <dgm:spPr/>
      <dgm:t>
        <a:bodyPr/>
        <a:lstStyle/>
        <a:p>
          <a:r>
            <a:rPr lang="ru-RU" sz="1100" dirty="0" smtClean="0"/>
            <a:t>Воспитать любовь и интерес к музыке Востока;</a:t>
          </a:r>
          <a:endParaRPr lang="ru-RU" sz="1100" dirty="0"/>
        </a:p>
      </dgm:t>
    </dgm:pt>
    <dgm:pt modelId="{BC4F0953-F1FD-4A2F-8CB3-39D11A22D30A}" type="sibTrans" cxnId="{A4C8FABA-EE6B-4FE6-B92B-2CE7E463F2B1}">
      <dgm:prSet/>
      <dgm:spPr/>
      <dgm:t>
        <a:bodyPr/>
        <a:lstStyle/>
        <a:p>
          <a:endParaRPr lang="ru-RU"/>
        </a:p>
      </dgm:t>
    </dgm:pt>
    <dgm:pt modelId="{5F4116A2-69D5-4EBF-9C10-6FC197282F94}" type="parTrans" cxnId="{A4C8FABA-EE6B-4FE6-B92B-2CE7E463F2B1}">
      <dgm:prSet/>
      <dgm:spPr/>
      <dgm:t>
        <a:bodyPr/>
        <a:lstStyle/>
        <a:p>
          <a:endParaRPr lang="ru-RU"/>
        </a:p>
      </dgm:t>
    </dgm:pt>
    <dgm:pt modelId="{D643048F-03AE-497C-B3B3-660FFDAD1321}">
      <dgm:prSet phldrT="[Текст]" custT="1"/>
      <dgm:spPr/>
      <dgm:t>
        <a:bodyPr/>
        <a:lstStyle/>
        <a:p>
          <a:r>
            <a:rPr lang="ru-RU" sz="1100" dirty="0" smtClean="0"/>
            <a:t>Воспитать интерес к занятиям и процессу обучения в целом;</a:t>
          </a:r>
          <a:endParaRPr lang="ru-RU" sz="1100" dirty="0"/>
        </a:p>
      </dgm:t>
    </dgm:pt>
    <dgm:pt modelId="{350D475D-6377-40E3-A0DA-BDEFAA20ADC2}" type="sibTrans" cxnId="{E750C4EF-2362-4BA5-86C8-499C44573BB7}">
      <dgm:prSet/>
      <dgm:spPr/>
      <dgm:t>
        <a:bodyPr/>
        <a:lstStyle/>
        <a:p>
          <a:endParaRPr lang="ru-RU"/>
        </a:p>
      </dgm:t>
    </dgm:pt>
    <dgm:pt modelId="{2F0E950A-3E10-4864-B42C-452B9C219148}" type="parTrans" cxnId="{E750C4EF-2362-4BA5-86C8-499C44573BB7}">
      <dgm:prSet/>
      <dgm:spPr/>
      <dgm:t>
        <a:bodyPr/>
        <a:lstStyle/>
        <a:p>
          <a:endParaRPr lang="ru-RU"/>
        </a:p>
      </dgm:t>
    </dgm:pt>
    <dgm:pt modelId="{FA6AE4BD-A8D0-4967-89C3-9D0DBC9883D7}" type="pres">
      <dgm:prSet presAssocID="{455E519D-078F-47ED-8ECD-B85A4A06C4A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652E3A-FF6B-433C-AF93-B194F058F65A}" type="pres">
      <dgm:prSet presAssocID="{032FAC41-8BE9-4756-BE14-CB635D273F25}" presName="composite" presStyleCnt="0"/>
      <dgm:spPr/>
    </dgm:pt>
    <dgm:pt modelId="{CCC13D91-1546-45BF-A674-F35A47B2B9DF}" type="pres">
      <dgm:prSet presAssocID="{032FAC41-8BE9-4756-BE14-CB635D273F2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A3BE1-1EE5-42FF-8444-8CE1FFB6B0DE}" type="pres">
      <dgm:prSet presAssocID="{032FAC41-8BE9-4756-BE14-CB635D273F25}" presName="descendantText" presStyleLbl="alignAcc1" presStyleIdx="0" presStyleCnt="3" custScaleY="134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48A86-94CB-4795-836C-179F17D4185C}" type="pres">
      <dgm:prSet presAssocID="{6B866D3C-144C-4260-99CD-0A52F6ACAB33}" presName="sp" presStyleCnt="0"/>
      <dgm:spPr/>
    </dgm:pt>
    <dgm:pt modelId="{9C917D30-763C-49AE-85B0-033B9ED64213}" type="pres">
      <dgm:prSet presAssocID="{556B2DCA-7974-44BD-BD87-89360DB62A3F}" presName="composite" presStyleCnt="0"/>
      <dgm:spPr/>
    </dgm:pt>
    <dgm:pt modelId="{994E547D-717C-4B53-AF8C-D4B7DD36A719}" type="pres">
      <dgm:prSet presAssocID="{556B2DCA-7974-44BD-BD87-89360DB62A3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F299A2-023E-41C2-9D6F-9919EB7DDF8A}" type="pres">
      <dgm:prSet presAssocID="{556B2DCA-7974-44BD-BD87-89360DB62A3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53EE05-2C35-49F5-9CE0-9A7DCF366792}" type="pres">
      <dgm:prSet presAssocID="{D1676A10-0182-43F5-A8D5-FB3504A3F159}" presName="sp" presStyleCnt="0"/>
      <dgm:spPr/>
    </dgm:pt>
    <dgm:pt modelId="{E5DBD467-C9F7-4301-AD59-778462DE1378}" type="pres">
      <dgm:prSet presAssocID="{5136C33D-4D17-4ADD-86D2-67DCE2BE8F7A}" presName="composite" presStyleCnt="0"/>
      <dgm:spPr/>
    </dgm:pt>
    <dgm:pt modelId="{7C515317-5C1F-475B-8768-5635D560F103}" type="pres">
      <dgm:prSet presAssocID="{5136C33D-4D17-4ADD-86D2-67DCE2BE8F7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AC912E-EED7-4328-978E-6603207B3323}" type="pres">
      <dgm:prSet presAssocID="{5136C33D-4D17-4ADD-86D2-67DCE2BE8F7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AAC134-2585-402A-8A34-9E64022D44C9}" type="presOf" srcId="{455E519D-078F-47ED-8ECD-B85A4A06C4AC}" destId="{FA6AE4BD-A8D0-4967-89C3-9D0DBC9883D7}" srcOrd="0" destOrd="0" presId="urn:microsoft.com/office/officeart/2005/8/layout/chevron2"/>
    <dgm:cxn modelId="{3716EFBC-603F-4F32-B5DC-4A8007F98DE7}" srcId="{455E519D-078F-47ED-8ECD-B85A4A06C4AC}" destId="{032FAC41-8BE9-4756-BE14-CB635D273F25}" srcOrd="0" destOrd="0" parTransId="{47506FC8-1C3B-4D05-8C92-413F667A8759}" sibTransId="{6B866D3C-144C-4260-99CD-0A52F6ACAB33}"/>
    <dgm:cxn modelId="{5E3B0509-F33F-41F1-838D-B60ECF22F8F8}" srcId="{032FAC41-8BE9-4756-BE14-CB635D273F25}" destId="{10FC1E18-FAE9-4E91-8F58-A78D0FC2FBA5}" srcOrd="0" destOrd="0" parTransId="{84029636-0084-4006-9BDE-F9FDAE97E20C}" sibTransId="{63134653-5BEC-4872-8E56-38B91D1214A0}"/>
    <dgm:cxn modelId="{0CD4F2DC-950A-4AEE-9D1B-AFA68C044CA5}" srcId="{032FAC41-8BE9-4756-BE14-CB635D273F25}" destId="{92B01FF3-FA4B-4C07-BFB9-D48A201306ED}" srcOrd="2" destOrd="0" parTransId="{F0A7174C-EA88-48B1-9115-8FB53406B097}" sibTransId="{12AB20AD-0F4F-43E8-801F-F6AF3D9BB250}"/>
    <dgm:cxn modelId="{7D1B3DE7-6936-4F00-B6D5-FE106A014DB9}" type="presOf" srcId="{D643048F-03AE-497C-B3B3-660FFDAD1321}" destId="{0EAC912E-EED7-4328-978E-6603207B3323}" srcOrd="0" destOrd="0" presId="urn:microsoft.com/office/officeart/2005/8/layout/chevron2"/>
    <dgm:cxn modelId="{ED5435A1-FC11-4BBB-9F9D-8AC75F8AACD7}" srcId="{032FAC41-8BE9-4756-BE14-CB635D273F25}" destId="{F8E114B8-41F6-42CA-B6BF-D639814C80B5}" srcOrd="4" destOrd="0" parTransId="{C0EEBE85-52EF-4A5B-B8FB-FE8F8983398F}" sibTransId="{888B77CD-0CBB-4E6A-BBFE-051D328930B8}"/>
    <dgm:cxn modelId="{01D3973A-9494-4E63-81D1-2A3E072A4AD6}" srcId="{556B2DCA-7974-44BD-BD87-89360DB62A3F}" destId="{47668C66-5405-4414-ACC8-C208E418BCDD}" srcOrd="0" destOrd="0" parTransId="{FE60E36B-DE1E-4326-AAB3-C193A0A3AF91}" sibTransId="{E1FF0AFA-18EC-410B-8AB6-9A2E46E788DA}"/>
    <dgm:cxn modelId="{A4C8FABA-EE6B-4FE6-B92B-2CE7E463F2B1}" srcId="{5136C33D-4D17-4ADD-86D2-67DCE2BE8F7A}" destId="{55677741-8DA1-423B-BD92-5C29B955A034}" srcOrd="1" destOrd="0" parTransId="{5F4116A2-69D5-4EBF-9C10-6FC197282F94}" sibTransId="{BC4F0953-F1FD-4A2F-8CB3-39D11A22D30A}"/>
    <dgm:cxn modelId="{6CE62813-E1C4-49E2-82CF-71576B7F9782}" srcId="{556B2DCA-7974-44BD-BD87-89360DB62A3F}" destId="{F43E4332-E39D-40C1-921E-734588EA02F4}" srcOrd="2" destOrd="0" parTransId="{3DC587E3-0DEC-4CCB-B01F-1225B5AD97BF}" sibTransId="{0DF2185E-996E-4C14-81E5-F40B7B4B29B9}"/>
    <dgm:cxn modelId="{F6855F9B-19CD-4373-91AB-F56188D2D2C3}" type="presOf" srcId="{55677741-8DA1-423B-BD92-5C29B955A034}" destId="{0EAC912E-EED7-4328-978E-6603207B3323}" srcOrd="0" destOrd="1" presId="urn:microsoft.com/office/officeart/2005/8/layout/chevron2"/>
    <dgm:cxn modelId="{045BE33D-098F-4D98-93FD-E17EFC34F51F}" type="presOf" srcId="{84A46D96-C46A-4D3C-B7B4-F2F02CF2B45D}" destId="{AB6A3BE1-1EE5-42FF-8444-8CE1FFB6B0DE}" srcOrd="0" destOrd="1" presId="urn:microsoft.com/office/officeart/2005/8/layout/chevron2"/>
    <dgm:cxn modelId="{055175B2-97D2-47A2-A891-3E11174D3650}" srcId="{032FAC41-8BE9-4756-BE14-CB635D273F25}" destId="{92355038-5ACE-4EB5-94B3-4B768C592E4A}" srcOrd="3" destOrd="0" parTransId="{71D29417-6417-4B31-ADCB-D56B995B9FBB}" sibTransId="{D2AB4427-5B09-4A18-9CD9-88CE970DE33A}"/>
    <dgm:cxn modelId="{7493E23C-01FF-465B-96B9-504CCDD04888}" srcId="{455E519D-078F-47ED-8ECD-B85A4A06C4AC}" destId="{5136C33D-4D17-4ADD-86D2-67DCE2BE8F7A}" srcOrd="2" destOrd="0" parTransId="{1CC6993F-03C0-4935-95DD-98BA38B8A908}" sibTransId="{6DF7E16D-FCCC-44C4-AF79-2EF031D6AF4A}"/>
    <dgm:cxn modelId="{1F1056B3-ABFB-4123-B5FC-00D7E7F72E61}" type="presOf" srcId="{032FAC41-8BE9-4756-BE14-CB635D273F25}" destId="{CCC13D91-1546-45BF-A674-F35A47B2B9DF}" srcOrd="0" destOrd="0" presId="urn:microsoft.com/office/officeart/2005/8/layout/chevron2"/>
    <dgm:cxn modelId="{FC02BF71-42C6-48E8-9EE4-CC84462B35B0}" srcId="{455E519D-078F-47ED-8ECD-B85A4A06C4AC}" destId="{556B2DCA-7974-44BD-BD87-89360DB62A3F}" srcOrd="1" destOrd="0" parTransId="{6C694F0E-7715-48C8-BDB4-266540027692}" sibTransId="{D1676A10-0182-43F5-A8D5-FB3504A3F159}"/>
    <dgm:cxn modelId="{298B6763-1051-4F6A-8BED-0709ED01EE31}" srcId="{556B2DCA-7974-44BD-BD87-89360DB62A3F}" destId="{EA7009CE-1637-406C-B94C-1FA73EB67DCE}" srcOrd="1" destOrd="0" parTransId="{0E10EE38-4174-4623-A505-76CC4D973E91}" sibTransId="{9B149593-5AEA-44A7-A6F7-8C3E43415852}"/>
    <dgm:cxn modelId="{02A3CF99-2371-4D11-8386-68B0D4013A51}" type="presOf" srcId="{F8E114B8-41F6-42CA-B6BF-D639814C80B5}" destId="{AB6A3BE1-1EE5-42FF-8444-8CE1FFB6B0DE}" srcOrd="0" destOrd="4" presId="urn:microsoft.com/office/officeart/2005/8/layout/chevron2"/>
    <dgm:cxn modelId="{C50482AE-6A6F-4F9E-87B5-E262846F20B8}" srcId="{5136C33D-4D17-4ADD-86D2-67DCE2BE8F7A}" destId="{B1AB73A2-44AB-4BDC-872E-ABD9A1D3AC88}" srcOrd="2" destOrd="0" parTransId="{5F074831-377E-4A09-8E11-D36382C0DA4E}" sibTransId="{AF415403-491D-42CA-A8E5-C651BD5C40EB}"/>
    <dgm:cxn modelId="{4046BD9B-E9C0-463E-9BF5-BE705473019F}" type="presOf" srcId="{B1AB73A2-44AB-4BDC-872E-ABD9A1D3AC88}" destId="{0EAC912E-EED7-4328-978E-6603207B3323}" srcOrd="0" destOrd="2" presId="urn:microsoft.com/office/officeart/2005/8/layout/chevron2"/>
    <dgm:cxn modelId="{2B3ABAA6-BB28-4C65-86A3-141CACD4A413}" type="presOf" srcId="{5136C33D-4D17-4ADD-86D2-67DCE2BE8F7A}" destId="{7C515317-5C1F-475B-8768-5635D560F103}" srcOrd="0" destOrd="0" presId="urn:microsoft.com/office/officeart/2005/8/layout/chevron2"/>
    <dgm:cxn modelId="{1DB09146-4309-4599-AA54-D0246FDC115F}" type="presOf" srcId="{F43E4332-E39D-40C1-921E-734588EA02F4}" destId="{3FF299A2-023E-41C2-9D6F-9919EB7DDF8A}" srcOrd="0" destOrd="2" presId="urn:microsoft.com/office/officeart/2005/8/layout/chevron2"/>
    <dgm:cxn modelId="{C6616011-714C-432B-B67F-C7692C1BCDB3}" type="presOf" srcId="{10FC1E18-FAE9-4E91-8F58-A78D0FC2FBA5}" destId="{AB6A3BE1-1EE5-42FF-8444-8CE1FFB6B0DE}" srcOrd="0" destOrd="0" presId="urn:microsoft.com/office/officeart/2005/8/layout/chevron2"/>
    <dgm:cxn modelId="{66AF4584-9244-423B-93DF-04446E777F15}" type="presOf" srcId="{47668C66-5405-4414-ACC8-C208E418BCDD}" destId="{3FF299A2-023E-41C2-9D6F-9919EB7DDF8A}" srcOrd="0" destOrd="0" presId="urn:microsoft.com/office/officeart/2005/8/layout/chevron2"/>
    <dgm:cxn modelId="{CB1029E1-C884-4CF5-A327-B06587A96A11}" type="presOf" srcId="{92B01FF3-FA4B-4C07-BFB9-D48A201306ED}" destId="{AB6A3BE1-1EE5-42FF-8444-8CE1FFB6B0DE}" srcOrd="0" destOrd="2" presId="urn:microsoft.com/office/officeart/2005/8/layout/chevron2"/>
    <dgm:cxn modelId="{9718F352-A63E-4E86-B025-1570B902D28E}" type="presOf" srcId="{EA7009CE-1637-406C-B94C-1FA73EB67DCE}" destId="{3FF299A2-023E-41C2-9D6F-9919EB7DDF8A}" srcOrd="0" destOrd="1" presId="urn:microsoft.com/office/officeart/2005/8/layout/chevron2"/>
    <dgm:cxn modelId="{83AC46CF-745F-4A35-81FB-51E449BB9E7F}" type="presOf" srcId="{92355038-5ACE-4EB5-94B3-4B768C592E4A}" destId="{AB6A3BE1-1EE5-42FF-8444-8CE1FFB6B0DE}" srcOrd="0" destOrd="3" presId="urn:microsoft.com/office/officeart/2005/8/layout/chevron2"/>
    <dgm:cxn modelId="{E750C4EF-2362-4BA5-86C8-499C44573BB7}" srcId="{5136C33D-4D17-4ADD-86D2-67DCE2BE8F7A}" destId="{D643048F-03AE-497C-B3B3-660FFDAD1321}" srcOrd="0" destOrd="0" parTransId="{2F0E950A-3E10-4864-B42C-452B9C219148}" sibTransId="{350D475D-6377-40E3-A0DA-BDEFAA20ADC2}"/>
    <dgm:cxn modelId="{6E304FC0-A1FB-46D8-A24A-09F27CA81657}" type="presOf" srcId="{556B2DCA-7974-44BD-BD87-89360DB62A3F}" destId="{994E547D-717C-4B53-AF8C-D4B7DD36A719}" srcOrd="0" destOrd="0" presId="urn:microsoft.com/office/officeart/2005/8/layout/chevron2"/>
    <dgm:cxn modelId="{B05A6581-2BA6-47C8-892E-F7E3CFB98BE5}" srcId="{032FAC41-8BE9-4756-BE14-CB635D273F25}" destId="{84A46D96-C46A-4D3C-B7B4-F2F02CF2B45D}" srcOrd="1" destOrd="0" parTransId="{4CBD883F-5894-47DA-9827-6E2725863B21}" sibTransId="{57CEB9C9-EA2E-4832-89B7-71560B2E64DB}"/>
    <dgm:cxn modelId="{DC70AACF-B216-43AF-9939-1EF00F05AF7F}" type="presParOf" srcId="{FA6AE4BD-A8D0-4967-89C3-9D0DBC9883D7}" destId="{CA652E3A-FF6B-433C-AF93-B194F058F65A}" srcOrd="0" destOrd="0" presId="urn:microsoft.com/office/officeart/2005/8/layout/chevron2"/>
    <dgm:cxn modelId="{C2AF09EB-8F9E-41AC-A60F-AC60684EF7EE}" type="presParOf" srcId="{CA652E3A-FF6B-433C-AF93-B194F058F65A}" destId="{CCC13D91-1546-45BF-A674-F35A47B2B9DF}" srcOrd="0" destOrd="0" presId="urn:microsoft.com/office/officeart/2005/8/layout/chevron2"/>
    <dgm:cxn modelId="{973566BF-E27D-4AE8-BB32-9B6714A31E3F}" type="presParOf" srcId="{CA652E3A-FF6B-433C-AF93-B194F058F65A}" destId="{AB6A3BE1-1EE5-42FF-8444-8CE1FFB6B0DE}" srcOrd="1" destOrd="0" presId="urn:microsoft.com/office/officeart/2005/8/layout/chevron2"/>
    <dgm:cxn modelId="{FBC6EB4B-74A9-4D95-8748-90306196C78C}" type="presParOf" srcId="{FA6AE4BD-A8D0-4967-89C3-9D0DBC9883D7}" destId="{C7A48A86-94CB-4795-836C-179F17D4185C}" srcOrd="1" destOrd="0" presId="urn:microsoft.com/office/officeart/2005/8/layout/chevron2"/>
    <dgm:cxn modelId="{7EB6F7F4-B788-4BE6-8AF0-090CE32DA438}" type="presParOf" srcId="{FA6AE4BD-A8D0-4967-89C3-9D0DBC9883D7}" destId="{9C917D30-763C-49AE-85B0-033B9ED64213}" srcOrd="2" destOrd="0" presId="urn:microsoft.com/office/officeart/2005/8/layout/chevron2"/>
    <dgm:cxn modelId="{5CA90F8F-80C5-4207-97F8-2F60CBFD47F2}" type="presParOf" srcId="{9C917D30-763C-49AE-85B0-033B9ED64213}" destId="{994E547D-717C-4B53-AF8C-D4B7DD36A719}" srcOrd="0" destOrd="0" presId="urn:microsoft.com/office/officeart/2005/8/layout/chevron2"/>
    <dgm:cxn modelId="{14F8B017-6C29-46F7-A531-DFC4CF43F4A2}" type="presParOf" srcId="{9C917D30-763C-49AE-85B0-033B9ED64213}" destId="{3FF299A2-023E-41C2-9D6F-9919EB7DDF8A}" srcOrd="1" destOrd="0" presId="urn:microsoft.com/office/officeart/2005/8/layout/chevron2"/>
    <dgm:cxn modelId="{42A7D440-1F05-4B27-B4A3-409D186A9FBA}" type="presParOf" srcId="{FA6AE4BD-A8D0-4967-89C3-9D0DBC9883D7}" destId="{C053EE05-2C35-49F5-9CE0-9A7DCF366792}" srcOrd="3" destOrd="0" presId="urn:microsoft.com/office/officeart/2005/8/layout/chevron2"/>
    <dgm:cxn modelId="{87BAE532-C7B2-46C2-9BD5-1BD5C870EB72}" type="presParOf" srcId="{FA6AE4BD-A8D0-4967-89C3-9D0DBC9883D7}" destId="{E5DBD467-C9F7-4301-AD59-778462DE1378}" srcOrd="4" destOrd="0" presId="urn:microsoft.com/office/officeart/2005/8/layout/chevron2"/>
    <dgm:cxn modelId="{A344CEC5-3D5A-4E8E-A181-F3DFCE037BE3}" type="presParOf" srcId="{E5DBD467-C9F7-4301-AD59-778462DE1378}" destId="{7C515317-5C1F-475B-8768-5635D560F103}" srcOrd="0" destOrd="0" presId="urn:microsoft.com/office/officeart/2005/8/layout/chevron2"/>
    <dgm:cxn modelId="{6834534C-14E0-4780-A1CF-A886E08908EF}" type="presParOf" srcId="{E5DBD467-C9F7-4301-AD59-778462DE1378}" destId="{0EAC912E-EED7-4328-978E-6603207B3323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693534-5737-4A88-BE97-1C285885C4C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A75766-DF79-455C-8A27-806B177D9EBB}">
      <dgm:prSet phldrT="[Текст]" custT="1"/>
      <dgm:spPr/>
      <dgm:t>
        <a:bodyPr/>
        <a:lstStyle/>
        <a:p>
          <a:r>
            <a:rPr lang="ru-RU" sz="1050" dirty="0" smtClean="0"/>
            <a:t>Образовательные</a:t>
          </a:r>
          <a:endParaRPr lang="ru-RU" sz="1050" dirty="0"/>
        </a:p>
      </dgm:t>
    </dgm:pt>
    <dgm:pt modelId="{F47BCBE1-00B0-4B54-92E1-2B944FF0440C}" type="parTrans" cxnId="{298D9924-9A7D-438A-8546-FC7AA3D9BA15}">
      <dgm:prSet/>
      <dgm:spPr/>
      <dgm:t>
        <a:bodyPr/>
        <a:lstStyle/>
        <a:p>
          <a:endParaRPr lang="ru-RU" sz="1050"/>
        </a:p>
      </dgm:t>
    </dgm:pt>
    <dgm:pt modelId="{58C3F4B8-D38F-4626-A01F-C4A2DA6520EE}" type="sibTrans" cxnId="{298D9924-9A7D-438A-8546-FC7AA3D9BA15}">
      <dgm:prSet/>
      <dgm:spPr/>
      <dgm:t>
        <a:bodyPr/>
        <a:lstStyle/>
        <a:p>
          <a:endParaRPr lang="ru-RU" sz="1050"/>
        </a:p>
      </dgm:t>
    </dgm:pt>
    <dgm:pt modelId="{BE52AE43-97CA-47BA-A876-045BDA140D0A}">
      <dgm:prSet phldrT="[Текст]" custT="1"/>
      <dgm:spPr/>
      <dgm:t>
        <a:bodyPr/>
        <a:lstStyle/>
        <a:p>
          <a:r>
            <a:rPr lang="ru-RU" sz="1100" dirty="0" smtClean="0"/>
            <a:t>Учить детей основам хореографии;</a:t>
          </a:r>
          <a:endParaRPr lang="ru-RU" sz="1100" dirty="0"/>
        </a:p>
      </dgm:t>
    </dgm:pt>
    <dgm:pt modelId="{000FAA6B-240B-4474-9D2A-18619A6695CF}" type="parTrans" cxnId="{5602A997-C419-46FB-A3E2-5CBD5EBA6198}">
      <dgm:prSet/>
      <dgm:spPr/>
      <dgm:t>
        <a:bodyPr/>
        <a:lstStyle/>
        <a:p>
          <a:endParaRPr lang="ru-RU" sz="1050"/>
        </a:p>
      </dgm:t>
    </dgm:pt>
    <dgm:pt modelId="{82319976-0F8D-42E9-91CF-6867EAFC0E16}" type="sibTrans" cxnId="{5602A997-C419-46FB-A3E2-5CBD5EBA6198}">
      <dgm:prSet/>
      <dgm:spPr/>
      <dgm:t>
        <a:bodyPr/>
        <a:lstStyle/>
        <a:p>
          <a:endParaRPr lang="ru-RU" sz="1050"/>
        </a:p>
      </dgm:t>
    </dgm:pt>
    <dgm:pt modelId="{D0A8966E-E2CE-46FD-A83A-00B299F705E0}">
      <dgm:prSet phldrT="[Текст]" custT="1"/>
      <dgm:spPr/>
      <dgm:t>
        <a:bodyPr/>
        <a:lstStyle/>
        <a:p>
          <a:r>
            <a:rPr lang="ru-RU" sz="1050" dirty="0" smtClean="0"/>
            <a:t>Развивающие</a:t>
          </a:r>
          <a:endParaRPr lang="ru-RU" sz="1050" dirty="0"/>
        </a:p>
      </dgm:t>
    </dgm:pt>
    <dgm:pt modelId="{5052CA53-9BAA-4A11-BD6D-DC7F155D70FA}" type="parTrans" cxnId="{E4583263-4B66-45D3-99E0-3058504CD2DE}">
      <dgm:prSet/>
      <dgm:spPr/>
      <dgm:t>
        <a:bodyPr/>
        <a:lstStyle/>
        <a:p>
          <a:endParaRPr lang="ru-RU" sz="1050"/>
        </a:p>
      </dgm:t>
    </dgm:pt>
    <dgm:pt modelId="{535B378C-B09D-4CD2-B670-E9A8E8F59E21}" type="sibTrans" cxnId="{E4583263-4B66-45D3-99E0-3058504CD2DE}">
      <dgm:prSet/>
      <dgm:spPr/>
      <dgm:t>
        <a:bodyPr/>
        <a:lstStyle/>
        <a:p>
          <a:endParaRPr lang="ru-RU" sz="1050"/>
        </a:p>
      </dgm:t>
    </dgm:pt>
    <dgm:pt modelId="{B164AC38-1B4A-4693-802C-48AEB2A6F09E}">
      <dgm:prSet phldrT="[Текст]" custT="1"/>
      <dgm:spPr/>
      <dgm:t>
        <a:bodyPr/>
        <a:lstStyle/>
        <a:p>
          <a:r>
            <a:rPr lang="ru-RU" sz="1100" dirty="0" smtClean="0"/>
            <a:t>Развить чувство партнерства;</a:t>
          </a:r>
          <a:endParaRPr lang="ru-RU" sz="1100" dirty="0"/>
        </a:p>
      </dgm:t>
    </dgm:pt>
    <dgm:pt modelId="{F606341F-E31E-4BFF-9F49-782BF09A0717}" type="parTrans" cxnId="{331D317B-A29A-4DFC-A9D7-DB279FEB3EBE}">
      <dgm:prSet/>
      <dgm:spPr/>
      <dgm:t>
        <a:bodyPr/>
        <a:lstStyle/>
        <a:p>
          <a:endParaRPr lang="ru-RU" sz="1050"/>
        </a:p>
      </dgm:t>
    </dgm:pt>
    <dgm:pt modelId="{423F1DF6-C1E8-4ECA-BBD1-65A2B4606D57}" type="sibTrans" cxnId="{331D317B-A29A-4DFC-A9D7-DB279FEB3EBE}">
      <dgm:prSet/>
      <dgm:spPr/>
      <dgm:t>
        <a:bodyPr/>
        <a:lstStyle/>
        <a:p>
          <a:endParaRPr lang="ru-RU" sz="1050"/>
        </a:p>
      </dgm:t>
    </dgm:pt>
    <dgm:pt modelId="{E1C9E95C-36BE-42CC-83E8-5EE5CC4B7F7C}">
      <dgm:prSet phldrT="[Текст]" custT="1"/>
      <dgm:spPr/>
      <dgm:t>
        <a:bodyPr/>
        <a:lstStyle/>
        <a:p>
          <a:r>
            <a:rPr lang="ru-RU" sz="1050" dirty="0" smtClean="0"/>
            <a:t>Воспитательные</a:t>
          </a:r>
          <a:endParaRPr lang="ru-RU" sz="1050" dirty="0"/>
        </a:p>
      </dgm:t>
    </dgm:pt>
    <dgm:pt modelId="{CCD8F472-420D-412C-A83D-B4CF1A8F33E9}" type="parTrans" cxnId="{F928A166-98DD-470D-8CBC-727E63D8F17E}">
      <dgm:prSet/>
      <dgm:spPr/>
      <dgm:t>
        <a:bodyPr/>
        <a:lstStyle/>
        <a:p>
          <a:endParaRPr lang="ru-RU" sz="1050"/>
        </a:p>
      </dgm:t>
    </dgm:pt>
    <dgm:pt modelId="{2F52FA24-5E80-48CE-B5BB-6B3E0DBB6053}" type="sibTrans" cxnId="{F928A166-98DD-470D-8CBC-727E63D8F17E}">
      <dgm:prSet/>
      <dgm:spPr/>
      <dgm:t>
        <a:bodyPr/>
        <a:lstStyle/>
        <a:p>
          <a:endParaRPr lang="ru-RU" sz="1050"/>
        </a:p>
      </dgm:t>
    </dgm:pt>
    <dgm:pt modelId="{24DA0924-BAAE-4665-BF64-9D792EE46EE5}">
      <dgm:prSet phldrT="[Текст]" custT="1"/>
      <dgm:spPr/>
      <dgm:t>
        <a:bodyPr/>
        <a:lstStyle/>
        <a:p>
          <a:r>
            <a:rPr lang="ru-RU" sz="1100" dirty="0" smtClean="0"/>
            <a:t>Воспитать чувства индивидуальности и оригинальности сценического образа (костюма, макияжа, причёски);</a:t>
          </a:r>
          <a:endParaRPr lang="ru-RU" sz="1100" dirty="0"/>
        </a:p>
      </dgm:t>
    </dgm:pt>
    <dgm:pt modelId="{3E2B5D76-0F27-4D3A-9706-AB4E8738FA49}" type="parTrans" cxnId="{C2818D43-1B0C-4DE0-AA8A-0C7E1284ACE9}">
      <dgm:prSet/>
      <dgm:spPr/>
      <dgm:t>
        <a:bodyPr/>
        <a:lstStyle/>
        <a:p>
          <a:endParaRPr lang="ru-RU" sz="1050"/>
        </a:p>
      </dgm:t>
    </dgm:pt>
    <dgm:pt modelId="{E1228B9B-A5BD-4FA1-A107-5B6A74995496}" type="sibTrans" cxnId="{C2818D43-1B0C-4DE0-AA8A-0C7E1284ACE9}">
      <dgm:prSet/>
      <dgm:spPr/>
      <dgm:t>
        <a:bodyPr/>
        <a:lstStyle/>
        <a:p>
          <a:endParaRPr lang="ru-RU" sz="1050"/>
        </a:p>
      </dgm:t>
    </dgm:pt>
    <dgm:pt modelId="{55DCFB46-32AD-493C-965B-6353D8B460AD}">
      <dgm:prSet custT="1"/>
      <dgm:spPr/>
      <dgm:t>
        <a:bodyPr/>
        <a:lstStyle/>
        <a:p>
          <a:r>
            <a:rPr lang="ru-RU" sz="1100" dirty="0" smtClean="0"/>
            <a:t>Учить детей работать с тростью;</a:t>
          </a:r>
          <a:endParaRPr lang="ru-RU" sz="1100" dirty="0"/>
        </a:p>
      </dgm:t>
    </dgm:pt>
    <dgm:pt modelId="{9169221B-0F00-43C5-B971-61A797DABC94}" type="parTrans" cxnId="{291304B5-64DE-4882-A25A-EA4998D36658}">
      <dgm:prSet/>
      <dgm:spPr/>
      <dgm:t>
        <a:bodyPr/>
        <a:lstStyle/>
        <a:p>
          <a:endParaRPr lang="ru-RU" sz="1050"/>
        </a:p>
      </dgm:t>
    </dgm:pt>
    <dgm:pt modelId="{1F985599-B7C2-4E4D-8D80-F20802BAA0D8}" type="sibTrans" cxnId="{291304B5-64DE-4882-A25A-EA4998D36658}">
      <dgm:prSet/>
      <dgm:spPr/>
      <dgm:t>
        <a:bodyPr/>
        <a:lstStyle/>
        <a:p>
          <a:endParaRPr lang="ru-RU" sz="1050"/>
        </a:p>
      </dgm:t>
    </dgm:pt>
    <dgm:pt modelId="{82E436D5-44E8-4C42-9505-B23FAF998FA8}">
      <dgm:prSet custT="1"/>
      <dgm:spPr/>
      <dgm:t>
        <a:bodyPr/>
        <a:lstStyle/>
        <a:p>
          <a:r>
            <a:rPr lang="ru-RU" sz="1100" dirty="0" smtClean="0"/>
            <a:t>Учить детей исполнять фольклорные стили восточного танца;</a:t>
          </a:r>
          <a:endParaRPr lang="ru-RU" sz="1100" dirty="0"/>
        </a:p>
      </dgm:t>
    </dgm:pt>
    <dgm:pt modelId="{23747969-6736-4B09-B3A2-D1F22AB500E5}" type="parTrans" cxnId="{9C6E60CB-197B-4D08-A23B-72A20C1AC5EA}">
      <dgm:prSet/>
      <dgm:spPr/>
      <dgm:t>
        <a:bodyPr/>
        <a:lstStyle/>
        <a:p>
          <a:endParaRPr lang="ru-RU" sz="1050"/>
        </a:p>
      </dgm:t>
    </dgm:pt>
    <dgm:pt modelId="{6CD8024C-87EF-4E76-BF89-BAB1F1EFF981}" type="sibTrans" cxnId="{9C6E60CB-197B-4D08-A23B-72A20C1AC5EA}">
      <dgm:prSet/>
      <dgm:spPr/>
      <dgm:t>
        <a:bodyPr/>
        <a:lstStyle/>
        <a:p>
          <a:endParaRPr lang="ru-RU" sz="1050"/>
        </a:p>
      </dgm:t>
    </dgm:pt>
    <dgm:pt modelId="{FC22294F-7F57-4AFA-9259-770DB7819FF6}">
      <dgm:prSet custT="1"/>
      <dgm:spPr/>
      <dgm:t>
        <a:bodyPr/>
        <a:lstStyle/>
        <a:p>
          <a:r>
            <a:rPr lang="ru-RU" sz="1100" dirty="0" smtClean="0"/>
            <a:t>Учить </a:t>
          </a:r>
          <a:r>
            <a:rPr lang="ru-RU" sz="1100" dirty="0" smtClean="0"/>
            <a:t>детей выполнять усложненные, модифицированные движения.</a:t>
          </a:r>
          <a:endParaRPr lang="ru-RU" sz="1100" dirty="0"/>
        </a:p>
      </dgm:t>
    </dgm:pt>
    <dgm:pt modelId="{4A1F8069-646A-4A29-8890-0BA72273CD2E}" type="parTrans" cxnId="{C450EAA1-0DBD-4462-8AA1-E34ACECC0BC8}">
      <dgm:prSet/>
      <dgm:spPr/>
      <dgm:t>
        <a:bodyPr/>
        <a:lstStyle/>
        <a:p>
          <a:endParaRPr lang="ru-RU" sz="1050"/>
        </a:p>
      </dgm:t>
    </dgm:pt>
    <dgm:pt modelId="{5B1DE2A6-8A7F-4F32-ABD5-1A5C17094D79}" type="sibTrans" cxnId="{C450EAA1-0DBD-4462-8AA1-E34ACECC0BC8}">
      <dgm:prSet/>
      <dgm:spPr/>
      <dgm:t>
        <a:bodyPr/>
        <a:lstStyle/>
        <a:p>
          <a:endParaRPr lang="ru-RU" sz="1050"/>
        </a:p>
      </dgm:t>
    </dgm:pt>
    <dgm:pt modelId="{1138098E-4428-4569-95DC-6CF882926DF2}">
      <dgm:prSet custT="1"/>
      <dgm:spPr/>
      <dgm:t>
        <a:bodyPr/>
        <a:lstStyle/>
        <a:p>
          <a:r>
            <a:rPr lang="ru-RU" sz="1100" dirty="0" smtClean="0"/>
            <a:t>Развить умение охватывать пространство в танце;</a:t>
          </a:r>
          <a:endParaRPr lang="ru-RU" sz="1100" dirty="0"/>
        </a:p>
      </dgm:t>
    </dgm:pt>
    <dgm:pt modelId="{3B3F8912-641C-413F-B031-C4476EC21401}" type="parTrans" cxnId="{A2C90F4F-24F6-4EBC-B1E9-F885CE686457}">
      <dgm:prSet/>
      <dgm:spPr/>
      <dgm:t>
        <a:bodyPr/>
        <a:lstStyle/>
        <a:p>
          <a:endParaRPr lang="ru-RU" sz="1050"/>
        </a:p>
      </dgm:t>
    </dgm:pt>
    <dgm:pt modelId="{54EEB140-3011-491F-B006-5F476B4E4ED3}" type="sibTrans" cxnId="{A2C90F4F-24F6-4EBC-B1E9-F885CE686457}">
      <dgm:prSet/>
      <dgm:spPr/>
      <dgm:t>
        <a:bodyPr/>
        <a:lstStyle/>
        <a:p>
          <a:endParaRPr lang="ru-RU" sz="1050"/>
        </a:p>
      </dgm:t>
    </dgm:pt>
    <dgm:pt modelId="{8352F5F5-CBB1-4581-AC20-A9C199DCB6D9}">
      <dgm:prSet custT="1"/>
      <dgm:spPr/>
      <dgm:t>
        <a:bodyPr/>
        <a:lstStyle/>
        <a:p>
          <a:r>
            <a:rPr lang="ru-RU" sz="1100" dirty="0" smtClean="0"/>
            <a:t>Формировать навыки самоконтроля и самооценки.</a:t>
          </a:r>
          <a:endParaRPr lang="ru-RU" sz="1100" dirty="0"/>
        </a:p>
      </dgm:t>
    </dgm:pt>
    <dgm:pt modelId="{F8C73087-50E6-411B-81DD-05625DBB884F}" type="parTrans" cxnId="{F84233BB-9692-4108-9148-85B29FD4C38A}">
      <dgm:prSet/>
      <dgm:spPr/>
      <dgm:t>
        <a:bodyPr/>
        <a:lstStyle/>
        <a:p>
          <a:endParaRPr lang="ru-RU" sz="1050"/>
        </a:p>
      </dgm:t>
    </dgm:pt>
    <dgm:pt modelId="{2FDA4E0A-7900-461B-ADA0-46F0A0D263FF}" type="sibTrans" cxnId="{F84233BB-9692-4108-9148-85B29FD4C38A}">
      <dgm:prSet/>
      <dgm:spPr/>
      <dgm:t>
        <a:bodyPr/>
        <a:lstStyle/>
        <a:p>
          <a:endParaRPr lang="ru-RU" sz="1050"/>
        </a:p>
      </dgm:t>
    </dgm:pt>
    <dgm:pt modelId="{092DBC63-EC7E-4D7A-97C7-EF850DC9A066}">
      <dgm:prSet custT="1"/>
      <dgm:spPr/>
      <dgm:t>
        <a:bodyPr/>
        <a:lstStyle/>
        <a:p>
          <a:r>
            <a:rPr lang="ru-RU" sz="1100" dirty="0" smtClean="0"/>
            <a:t>-Учить </a:t>
          </a:r>
          <a:r>
            <a:rPr lang="ru-RU" sz="1100" dirty="0" smtClean="0"/>
            <a:t>детей танцевать под классическую инструментальную музыку;</a:t>
          </a:r>
          <a:endParaRPr lang="ru-RU" sz="1100" dirty="0"/>
        </a:p>
      </dgm:t>
    </dgm:pt>
    <dgm:pt modelId="{CA39F857-A545-4F47-926F-D0FA905A0C88}" type="sibTrans" cxnId="{52F16BBA-6BE4-48BD-8C22-0DCF570F834B}">
      <dgm:prSet/>
      <dgm:spPr/>
      <dgm:t>
        <a:bodyPr/>
        <a:lstStyle/>
        <a:p>
          <a:endParaRPr lang="ru-RU" sz="1050"/>
        </a:p>
      </dgm:t>
    </dgm:pt>
    <dgm:pt modelId="{33392695-9B5B-4093-AC77-5331DC7B74BE}" type="parTrans" cxnId="{52F16BBA-6BE4-48BD-8C22-0DCF570F834B}">
      <dgm:prSet/>
      <dgm:spPr/>
      <dgm:t>
        <a:bodyPr/>
        <a:lstStyle/>
        <a:p>
          <a:endParaRPr lang="ru-RU" sz="1050"/>
        </a:p>
      </dgm:t>
    </dgm:pt>
    <dgm:pt modelId="{AC397715-0907-48E4-BBA9-F2EB8D3FAABD}">
      <dgm:prSet custT="1"/>
      <dgm:spPr/>
      <dgm:t>
        <a:bodyPr/>
        <a:lstStyle/>
        <a:p>
          <a:r>
            <a:rPr lang="ru-RU" sz="1100" dirty="0" smtClean="0"/>
            <a:t>Развить творческие способности и фантазию в импровизации.</a:t>
          </a:r>
          <a:endParaRPr lang="ru-RU" sz="1100" dirty="0"/>
        </a:p>
      </dgm:t>
    </dgm:pt>
    <dgm:pt modelId="{AF1786FF-4471-4F35-94EE-2BC5BE4D64E2}" type="parTrans" cxnId="{EEE91C70-3690-4552-8FCF-D882DA1EBC63}">
      <dgm:prSet/>
      <dgm:spPr/>
      <dgm:t>
        <a:bodyPr/>
        <a:lstStyle/>
        <a:p>
          <a:endParaRPr lang="ru-RU"/>
        </a:p>
      </dgm:t>
    </dgm:pt>
    <dgm:pt modelId="{7FE91D37-4EBD-4591-994B-53D5653DB19F}" type="sibTrans" cxnId="{EEE91C70-3690-4552-8FCF-D882DA1EBC63}">
      <dgm:prSet/>
      <dgm:spPr/>
      <dgm:t>
        <a:bodyPr/>
        <a:lstStyle/>
        <a:p>
          <a:endParaRPr lang="ru-RU"/>
        </a:p>
      </dgm:t>
    </dgm:pt>
    <dgm:pt modelId="{709A6C01-BF75-43FB-95DB-E4B7C1E81C94}" type="pres">
      <dgm:prSet presAssocID="{21693534-5737-4A88-BE97-1C285885C4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F8A126-1DAD-4651-8BEF-685D0BFD866D}" type="pres">
      <dgm:prSet presAssocID="{56A75766-DF79-455C-8A27-806B177D9EBB}" presName="composite" presStyleCnt="0"/>
      <dgm:spPr/>
    </dgm:pt>
    <dgm:pt modelId="{81C9BEA4-9467-4EB4-8912-1D68EC807E5D}" type="pres">
      <dgm:prSet presAssocID="{56A75766-DF79-455C-8A27-806B177D9EBB}" presName="parentText" presStyleLbl="alignNode1" presStyleIdx="0" presStyleCnt="3" custScaleX="1114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6B189-C499-40BD-9B8A-69073D5F5596}" type="pres">
      <dgm:prSet presAssocID="{56A75766-DF79-455C-8A27-806B177D9EBB}" presName="descendantText" presStyleLbl="alignAcc1" presStyleIdx="0" presStyleCnt="3" custScaleX="94107" custScaleY="164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7421C-B68B-458D-BDFC-31DAB12B6791}" type="pres">
      <dgm:prSet presAssocID="{58C3F4B8-D38F-4626-A01F-C4A2DA6520EE}" presName="sp" presStyleCnt="0"/>
      <dgm:spPr/>
    </dgm:pt>
    <dgm:pt modelId="{0690A7AC-5C6C-4D90-A980-9273F86EB7D2}" type="pres">
      <dgm:prSet presAssocID="{D0A8966E-E2CE-46FD-A83A-00B299F705E0}" presName="composite" presStyleCnt="0"/>
      <dgm:spPr/>
    </dgm:pt>
    <dgm:pt modelId="{EF745C36-467C-4C84-93B3-89F735165F26}" type="pres">
      <dgm:prSet presAssocID="{D0A8966E-E2CE-46FD-A83A-00B299F705E0}" presName="parentText" presStyleLbl="alignNode1" presStyleIdx="1" presStyleCnt="3" custScaleX="1148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FE06E-601A-4BF5-85A3-7CC05450BF68}" type="pres">
      <dgm:prSet presAssocID="{D0A8966E-E2CE-46FD-A83A-00B299F705E0}" presName="descendantText" presStyleLbl="alignAcc1" presStyleIdx="1" presStyleCnt="3" custScaleX="95589" custScaleY="82711" custLinFactNeighborX="6616" custLinFactNeighborY="1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61817A-06C8-4293-8222-D373ABD54D5E}" type="pres">
      <dgm:prSet presAssocID="{535B378C-B09D-4CD2-B670-E9A8E8F59E21}" presName="sp" presStyleCnt="0"/>
      <dgm:spPr/>
    </dgm:pt>
    <dgm:pt modelId="{6C0325B0-7F96-4E9A-B9B6-D18DF2F27493}" type="pres">
      <dgm:prSet presAssocID="{E1C9E95C-36BE-42CC-83E8-5EE5CC4B7F7C}" presName="composite" presStyleCnt="0"/>
      <dgm:spPr/>
    </dgm:pt>
    <dgm:pt modelId="{8CDE0B8A-DDA5-484C-B8E6-FD514F20C655}" type="pres">
      <dgm:prSet presAssocID="{E1C9E95C-36BE-42CC-83E8-5EE5CC4B7F7C}" presName="parentText" presStyleLbl="alignNode1" presStyleIdx="2" presStyleCnt="3" custScaleX="1188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E094A-6823-4354-979C-6C96C4CECEF6}" type="pres">
      <dgm:prSet presAssocID="{E1C9E95C-36BE-42CC-83E8-5EE5CC4B7F7C}" presName="descendantText" presStyleLbl="alignAcc1" presStyleIdx="2" presStyleCnt="3" custScaleX="94107" custScaleY="116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C90F4F-24F6-4EBC-B1E9-F885CE686457}" srcId="{D0A8966E-E2CE-46FD-A83A-00B299F705E0}" destId="{1138098E-4428-4569-95DC-6CF882926DF2}" srcOrd="1" destOrd="0" parTransId="{3B3F8912-641C-413F-B031-C4476EC21401}" sibTransId="{54EEB140-3011-491F-B006-5F476B4E4ED3}"/>
    <dgm:cxn modelId="{CCEFFEE5-9334-4F54-956A-6E075E5B53DC}" type="presOf" srcId="{B164AC38-1B4A-4693-802C-48AEB2A6F09E}" destId="{0E0FE06E-601A-4BF5-85A3-7CC05450BF68}" srcOrd="0" destOrd="0" presId="urn:microsoft.com/office/officeart/2005/8/layout/chevron2"/>
    <dgm:cxn modelId="{BE9CAE53-5428-4B4D-B9CB-60BDCDFB213F}" type="presOf" srcId="{82E436D5-44E8-4C42-9505-B23FAF998FA8}" destId="{7376B189-C499-40BD-9B8A-69073D5F5596}" srcOrd="0" destOrd="2" presId="urn:microsoft.com/office/officeart/2005/8/layout/chevron2"/>
    <dgm:cxn modelId="{298D9924-9A7D-438A-8546-FC7AA3D9BA15}" srcId="{21693534-5737-4A88-BE97-1C285885C4CA}" destId="{56A75766-DF79-455C-8A27-806B177D9EBB}" srcOrd="0" destOrd="0" parTransId="{F47BCBE1-00B0-4B54-92E1-2B944FF0440C}" sibTransId="{58C3F4B8-D38F-4626-A01F-C4A2DA6520EE}"/>
    <dgm:cxn modelId="{E4583263-4B66-45D3-99E0-3058504CD2DE}" srcId="{21693534-5737-4A88-BE97-1C285885C4CA}" destId="{D0A8966E-E2CE-46FD-A83A-00B299F705E0}" srcOrd="1" destOrd="0" parTransId="{5052CA53-9BAA-4A11-BD6D-DC7F155D70FA}" sibTransId="{535B378C-B09D-4CD2-B670-E9A8E8F59E21}"/>
    <dgm:cxn modelId="{3D8B694C-6DF7-4C4A-8E58-C9C9C87D86F9}" type="presOf" srcId="{FC22294F-7F57-4AFA-9259-770DB7819FF6}" destId="{7376B189-C499-40BD-9B8A-69073D5F5596}" srcOrd="0" destOrd="4" presId="urn:microsoft.com/office/officeart/2005/8/layout/chevron2"/>
    <dgm:cxn modelId="{9B539791-C4C1-4F1C-B74B-487043DEB190}" type="presOf" srcId="{E1C9E95C-36BE-42CC-83E8-5EE5CC4B7F7C}" destId="{8CDE0B8A-DDA5-484C-B8E6-FD514F20C655}" srcOrd="0" destOrd="0" presId="urn:microsoft.com/office/officeart/2005/8/layout/chevron2"/>
    <dgm:cxn modelId="{849FEDFF-19AB-4655-81EC-458098438710}" type="presOf" srcId="{1138098E-4428-4569-95DC-6CF882926DF2}" destId="{0E0FE06E-601A-4BF5-85A3-7CC05450BF68}" srcOrd="0" destOrd="1" presId="urn:microsoft.com/office/officeart/2005/8/layout/chevron2"/>
    <dgm:cxn modelId="{5602A997-C419-46FB-A3E2-5CBD5EBA6198}" srcId="{56A75766-DF79-455C-8A27-806B177D9EBB}" destId="{BE52AE43-97CA-47BA-A876-045BDA140D0A}" srcOrd="0" destOrd="0" parTransId="{000FAA6B-240B-4474-9D2A-18619A6695CF}" sibTransId="{82319976-0F8D-42E9-91CF-6867EAFC0E16}"/>
    <dgm:cxn modelId="{C2818D43-1B0C-4DE0-AA8A-0C7E1284ACE9}" srcId="{E1C9E95C-36BE-42CC-83E8-5EE5CC4B7F7C}" destId="{24DA0924-BAAE-4665-BF64-9D792EE46EE5}" srcOrd="0" destOrd="0" parTransId="{3E2B5D76-0F27-4D3A-9706-AB4E8738FA49}" sibTransId="{E1228B9B-A5BD-4FA1-A107-5B6A74995496}"/>
    <dgm:cxn modelId="{61BDE3FF-CB6A-4969-84CC-61849AE5C8C3}" type="presOf" srcId="{55DCFB46-32AD-493C-965B-6353D8B460AD}" destId="{7376B189-C499-40BD-9B8A-69073D5F5596}" srcOrd="0" destOrd="1" presId="urn:microsoft.com/office/officeart/2005/8/layout/chevron2"/>
    <dgm:cxn modelId="{BEA6174A-9E15-45B9-9BC4-877077E3A587}" type="presOf" srcId="{AC397715-0907-48E4-BBA9-F2EB8D3FAABD}" destId="{0E0FE06E-601A-4BF5-85A3-7CC05450BF68}" srcOrd="0" destOrd="2" presId="urn:microsoft.com/office/officeart/2005/8/layout/chevron2"/>
    <dgm:cxn modelId="{52F16BBA-6BE4-48BD-8C22-0DCF570F834B}" srcId="{56A75766-DF79-455C-8A27-806B177D9EBB}" destId="{092DBC63-EC7E-4D7A-97C7-EF850DC9A066}" srcOrd="3" destOrd="0" parTransId="{33392695-9B5B-4093-AC77-5331DC7B74BE}" sibTransId="{CA39F857-A545-4F47-926F-D0FA905A0C88}"/>
    <dgm:cxn modelId="{F928A166-98DD-470D-8CBC-727E63D8F17E}" srcId="{21693534-5737-4A88-BE97-1C285885C4CA}" destId="{E1C9E95C-36BE-42CC-83E8-5EE5CC4B7F7C}" srcOrd="2" destOrd="0" parTransId="{CCD8F472-420D-412C-A83D-B4CF1A8F33E9}" sibTransId="{2F52FA24-5E80-48CE-B5BB-6B3E0DBB6053}"/>
    <dgm:cxn modelId="{9C6E60CB-197B-4D08-A23B-72A20C1AC5EA}" srcId="{56A75766-DF79-455C-8A27-806B177D9EBB}" destId="{82E436D5-44E8-4C42-9505-B23FAF998FA8}" srcOrd="2" destOrd="0" parTransId="{23747969-6736-4B09-B3A2-D1F22AB500E5}" sibTransId="{6CD8024C-87EF-4E76-BF89-BAB1F1EFF981}"/>
    <dgm:cxn modelId="{1700B41B-B896-42FD-8F1C-1E140A114FF6}" type="presOf" srcId="{56A75766-DF79-455C-8A27-806B177D9EBB}" destId="{81C9BEA4-9467-4EB4-8912-1D68EC807E5D}" srcOrd="0" destOrd="0" presId="urn:microsoft.com/office/officeart/2005/8/layout/chevron2"/>
    <dgm:cxn modelId="{2180B50E-E883-40E3-B920-9DA38DC47599}" type="presOf" srcId="{092DBC63-EC7E-4D7A-97C7-EF850DC9A066}" destId="{7376B189-C499-40BD-9B8A-69073D5F5596}" srcOrd="0" destOrd="3" presId="urn:microsoft.com/office/officeart/2005/8/layout/chevron2"/>
    <dgm:cxn modelId="{19243C39-9760-43AD-8BC8-F2F6CBA90FF3}" type="presOf" srcId="{21693534-5737-4A88-BE97-1C285885C4CA}" destId="{709A6C01-BF75-43FB-95DB-E4B7C1E81C94}" srcOrd="0" destOrd="0" presId="urn:microsoft.com/office/officeart/2005/8/layout/chevron2"/>
    <dgm:cxn modelId="{331D317B-A29A-4DFC-A9D7-DB279FEB3EBE}" srcId="{D0A8966E-E2CE-46FD-A83A-00B299F705E0}" destId="{B164AC38-1B4A-4693-802C-48AEB2A6F09E}" srcOrd="0" destOrd="0" parTransId="{F606341F-E31E-4BFF-9F49-782BF09A0717}" sibTransId="{423F1DF6-C1E8-4ECA-BBD1-65A2B4606D57}"/>
    <dgm:cxn modelId="{C450EAA1-0DBD-4462-8AA1-E34ACECC0BC8}" srcId="{56A75766-DF79-455C-8A27-806B177D9EBB}" destId="{FC22294F-7F57-4AFA-9259-770DB7819FF6}" srcOrd="4" destOrd="0" parTransId="{4A1F8069-646A-4A29-8890-0BA72273CD2E}" sibTransId="{5B1DE2A6-8A7F-4F32-ABD5-1A5C17094D79}"/>
    <dgm:cxn modelId="{EEE91C70-3690-4552-8FCF-D882DA1EBC63}" srcId="{D0A8966E-E2CE-46FD-A83A-00B299F705E0}" destId="{AC397715-0907-48E4-BBA9-F2EB8D3FAABD}" srcOrd="2" destOrd="0" parTransId="{AF1786FF-4471-4F35-94EE-2BC5BE4D64E2}" sibTransId="{7FE91D37-4EBD-4591-994B-53D5653DB19F}"/>
    <dgm:cxn modelId="{291304B5-64DE-4882-A25A-EA4998D36658}" srcId="{56A75766-DF79-455C-8A27-806B177D9EBB}" destId="{55DCFB46-32AD-493C-965B-6353D8B460AD}" srcOrd="1" destOrd="0" parTransId="{9169221B-0F00-43C5-B971-61A797DABC94}" sibTransId="{1F985599-B7C2-4E4D-8D80-F20802BAA0D8}"/>
    <dgm:cxn modelId="{F84233BB-9692-4108-9148-85B29FD4C38A}" srcId="{24DA0924-BAAE-4665-BF64-9D792EE46EE5}" destId="{8352F5F5-CBB1-4581-AC20-A9C199DCB6D9}" srcOrd="0" destOrd="0" parTransId="{F8C73087-50E6-411B-81DD-05625DBB884F}" sibTransId="{2FDA4E0A-7900-461B-ADA0-46F0A0D263FF}"/>
    <dgm:cxn modelId="{7657D09E-BCE0-44EB-A866-774B51B1D75A}" type="presOf" srcId="{8352F5F5-CBB1-4581-AC20-A9C199DCB6D9}" destId="{F7DE094A-6823-4354-979C-6C96C4CECEF6}" srcOrd="0" destOrd="1" presId="urn:microsoft.com/office/officeart/2005/8/layout/chevron2"/>
    <dgm:cxn modelId="{412FF57F-F8C5-4B3C-867C-A0AB9F06805C}" type="presOf" srcId="{24DA0924-BAAE-4665-BF64-9D792EE46EE5}" destId="{F7DE094A-6823-4354-979C-6C96C4CECEF6}" srcOrd="0" destOrd="0" presId="urn:microsoft.com/office/officeart/2005/8/layout/chevron2"/>
    <dgm:cxn modelId="{A1A1F84C-EC5E-44E2-881B-63A6E20770DC}" type="presOf" srcId="{BE52AE43-97CA-47BA-A876-045BDA140D0A}" destId="{7376B189-C499-40BD-9B8A-69073D5F5596}" srcOrd="0" destOrd="0" presId="urn:microsoft.com/office/officeart/2005/8/layout/chevron2"/>
    <dgm:cxn modelId="{8EEA07FA-7452-4CBC-AD0D-6849D0BE5AA8}" type="presOf" srcId="{D0A8966E-E2CE-46FD-A83A-00B299F705E0}" destId="{EF745C36-467C-4C84-93B3-89F735165F26}" srcOrd="0" destOrd="0" presId="urn:microsoft.com/office/officeart/2005/8/layout/chevron2"/>
    <dgm:cxn modelId="{FA11DDD8-1A8F-49D1-AD9A-DD5BFA9CDC78}" type="presParOf" srcId="{709A6C01-BF75-43FB-95DB-E4B7C1E81C94}" destId="{E8F8A126-1DAD-4651-8BEF-685D0BFD866D}" srcOrd="0" destOrd="0" presId="urn:microsoft.com/office/officeart/2005/8/layout/chevron2"/>
    <dgm:cxn modelId="{56C76E43-E681-4C9F-BA24-1FD000BB6181}" type="presParOf" srcId="{E8F8A126-1DAD-4651-8BEF-685D0BFD866D}" destId="{81C9BEA4-9467-4EB4-8912-1D68EC807E5D}" srcOrd="0" destOrd="0" presId="urn:microsoft.com/office/officeart/2005/8/layout/chevron2"/>
    <dgm:cxn modelId="{ACC93C63-1AE6-41E3-A793-ACBFC39BDCC7}" type="presParOf" srcId="{E8F8A126-1DAD-4651-8BEF-685D0BFD866D}" destId="{7376B189-C499-40BD-9B8A-69073D5F5596}" srcOrd="1" destOrd="0" presId="urn:microsoft.com/office/officeart/2005/8/layout/chevron2"/>
    <dgm:cxn modelId="{436B8800-3C12-4F55-A05D-D1C85CFC7C21}" type="presParOf" srcId="{709A6C01-BF75-43FB-95DB-E4B7C1E81C94}" destId="{0AF7421C-B68B-458D-BDFC-31DAB12B6791}" srcOrd="1" destOrd="0" presId="urn:microsoft.com/office/officeart/2005/8/layout/chevron2"/>
    <dgm:cxn modelId="{9E886FDA-21D6-4E88-A900-27B2EEC52546}" type="presParOf" srcId="{709A6C01-BF75-43FB-95DB-E4B7C1E81C94}" destId="{0690A7AC-5C6C-4D90-A980-9273F86EB7D2}" srcOrd="2" destOrd="0" presId="urn:microsoft.com/office/officeart/2005/8/layout/chevron2"/>
    <dgm:cxn modelId="{10014E07-B869-4117-8F9D-ACECE23EF40B}" type="presParOf" srcId="{0690A7AC-5C6C-4D90-A980-9273F86EB7D2}" destId="{EF745C36-467C-4C84-93B3-89F735165F26}" srcOrd="0" destOrd="0" presId="urn:microsoft.com/office/officeart/2005/8/layout/chevron2"/>
    <dgm:cxn modelId="{C58CD429-1FF5-483B-8B4B-9370D1768971}" type="presParOf" srcId="{0690A7AC-5C6C-4D90-A980-9273F86EB7D2}" destId="{0E0FE06E-601A-4BF5-85A3-7CC05450BF68}" srcOrd="1" destOrd="0" presId="urn:microsoft.com/office/officeart/2005/8/layout/chevron2"/>
    <dgm:cxn modelId="{1851DB5A-C98C-4DEE-A3F2-A4B8DCB02FB3}" type="presParOf" srcId="{709A6C01-BF75-43FB-95DB-E4B7C1E81C94}" destId="{D061817A-06C8-4293-8222-D373ABD54D5E}" srcOrd="3" destOrd="0" presId="urn:microsoft.com/office/officeart/2005/8/layout/chevron2"/>
    <dgm:cxn modelId="{09585CCF-6797-4BA3-ADDF-1B375AB87E16}" type="presParOf" srcId="{709A6C01-BF75-43FB-95DB-E4B7C1E81C94}" destId="{6C0325B0-7F96-4E9A-B9B6-D18DF2F27493}" srcOrd="4" destOrd="0" presId="urn:microsoft.com/office/officeart/2005/8/layout/chevron2"/>
    <dgm:cxn modelId="{2DC8838F-B5CE-4D5D-8F92-B1BEC14EF62B}" type="presParOf" srcId="{6C0325B0-7F96-4E9A-B9B6-D18DF2F27493}" destId="{8CDE0B8A-DDA5-484C-B8E6-FD514F20C655}" srcOrd="0" destOrd="0" presId="urn:microsoft.com/office/officeart/2005/8/layout/chevron2"/>
    <dgm:cxn modelId="{3707B338-76C0-4432-8D91-F68C92297D81}" type="presParOf" srcId="{6C0325B0-7F96-4E9A-B9B6-D18DF2F27493}" destId="{F7DE094A-6823-4354-979C-6C96C4CECEF6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8C01A2-5367-4790-AB28-7C7F35EE5DAE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E70D66-3872-47D1-99C0-1C60FA923D99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8350000" scaled="0"/>
        </a:gradFill>
        <a:ln>
          <a:solidFill>
            <a:schemeClr val="bg1"/>
          </a:solidFill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dirty="0" smtClean="0"/>
            <a:t>Схемы танцев</a:t>
          </a:r>
          <a:endParaRPr lang="ru-RU" dirty="0"/>
        </a:p>
      </dgm:t>
    </dgm:pt>
    <dgm:pt modelId="{0D650665-DD61-40CD-A31D-D16F85A091BB}" type="parTrans" cxnId="{4F92A4E4-C1B4-4C5F-B200-815DAB92F496}">
      <dgm:prSet/>
      <dgm:spPr/>
      <dgm:t>
        <a:bodyPr/>
        <a:lstStyle/>
        <a:p>
          <a:endParaRPr lang="ru-RU"/>
        </a:p>
      </dgm:t>
    </dgm:pt>
    <dgm:pt modelId="{0D0E3430-5831-4E24-8085-F587682EB94A}" type="sibTrans" cxnId="{4F92A4E4-C1B4-4C5F-B200-815DAB92F496}">
      <dgm:prSet/>
      <dgm:spPr/>
      <dgm:t>
        <a:bodyPr/>
        <a:lstStyle/>
        <a:p>
          <a:endParaRPr lang="ru-RU"/>
        </a:p>
      </dgm:t>
    </dgm:pt>
    <dgm:pt modelId="{C2632B34-FB92-4C97-A27A-71F4EE87364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00000" scaled="0"/>
          <a:tileRect/>
        </a:gradFill>
      </dgm:spPr>
      <dgm:t>
        <a:bodyPr/>
        <a:lstStyle/>
        <a:p>
          <a:r>
            <a:rPr lang="ru-RU" sz="1500" dirty="0" smtClean="0"/>
            <a:t>Очарование</a:t>
          </a:r>
          <a:endParaRPr lang="ru-RU" sz="1500" dirty="0"/>
        </a:p>
      </dgm:t>
    </dgm:pt>
    <dgm:pt modelId="{B6149FD4-A814-40AE-A2AA-7DEDA4EC49AF}" type="parTrans" cxnId="{FEEA25E9-62DC-4629-8D19-143BB50C57FF}">
      <dgm:prSet/>
      <dgm:spPr/>
      <dgm:t>
        <a:bodyPr/>
        <a:lstStyle/>
        <a:p>
          <a:endParaRPr lang="ru-RU"/>
        </a:p>
      </dgm:t>
    </dgm:pt>
    <dgm:pt modelId="{16483F62-C82B-4913-BB43-4AE0CEDFE989}" type="sibTrans" cxnId="{FEEA25E9-62DC-4629-8D19-143BB50C57FF}">
      <dgm:prSet/>
      <dgm:spPr/>
      <dgm:t>
        <a:bodyPr/>
        <a:lstStyle/>
        <a:p>
          <a:endParaRPr lang="ru-RU"/>
        </a:p>
      </dgm:t>
    </dgm:pt>
    <dgm:pt modelId="{31959DF6-D603-45AB-8C72-E996A9E04AF6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00000" scaled="0"/>
          <a:tileRect/>
        </a:gradFill>
      </dgm:spPr>
      <dgm:t>
        <a:bodyPr/>
        <a:lstStyle/>
        <a:p>
          <a:r>
            <a:rPr lang="ru-RU" sz="1500" dirty="0" smtClean="0"/>
            <a:t>Морской бриз</a:t>
          </a:r>
          <a:endParaRPr lang="ru-RU" sz="1500" dirty="0"/>
        </a:p>
      </dgm:t>
    </dgm:pt>
    <dgm:pt modelId="{66746EAE-6089-4A1A-A867-595862D440A1}" type="parTrans" cxnId="{B5ED31E4-82D7-4EC8-88F8-0DA4DC3A2A8D}">
      <dgm:prSet/>
      <dgm:spPr/>
      <dgm:t>
        <a:bodyPr/>
        <a:lstStyle/>
        <a:p>
          <a:endParaRPr lang="ru-RU"/>
        </a:p>
      </dgm:t>
    </dgm:pt>
    <dgm:pt modelId="{0BA92FDB-8C84-4250-ACFF-E7BACF7AC8AA}" type="sibTrans" cxnId="{B5ED31E4-82D7-4EC8-88F8-0DA4DC3A2A8D}">
      <dgm:prSet/>
      <dgm:spPr/>
      <dgm:t>
        <a:bodyPr/>
        <a:lstStyle/>
        <a:p>
          <a:endParaRPr lang="ru-RU"/>
        </a:p>
      </dgm:t>
    </dgm:pt>
    <dgm:pt modelId="{6BF1629D-B1F6-4988-948A-09C894D00BAD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8350000" scaled="0"/>
        </a:gradFill>
        <a:ln>
          <a:solidFill>
            <a:schemeClr val="bg1"/>
          </a:solidFill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dirty="0" smtClean="0"/>
            <a:t>Сценарии</a:t>
          </a:r>
          <a:endParaRPr lang="ru-RU" dirty="0"/>
        </a:p>
      </dgm:t>
    </dgm:pt>
    <dgm:pt modelId="{348A4D8C-52BA-4A39-BFF2-1087D7D9C1DE}" type="parTrans" cxnId="{89E049C7-BE4F-4F97-8F86-E0BACEC0A7C9}">
      <dgm:prSet/>
      <dgm:spPr/>
      <dgm:t>
        <a:bodyPr/>
        <a:lstStyle/>
        <a:p>
          <a:endParaRPr lang="ru-RU"/>
        </a:p>
      </dgm:t>
    </dgm:pt>
    <dgm:pt modelId="{77561770-8C65-48B3-943F-BC005AC1BC98}" type="sibTrans" cxnId="{89E049C7-BE4F-4F97-8F86-E0BACEC0A7C9}">
      <dgm:prSet/>
      <dgm:spPr/>
      <dgm:t>
        <a:bodyPr/>
        <a:lstStyle/>
        <a:p>
          <a:endParaRPr lang="ru-RU"/>
        </a:p>
      </dgm:t>
    </dgm:pt>
    <dgm:pt modelId="{6C725F36-558A-4781-86FC-BB04BEE4D65B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8350000" scaled="0"/>
        </a:gradFill>
      </dgm:spPr>
      <dgm:t>
        <a:bodyPr/>
        <a:lstStyle/>
        <a:p>
          <a:r>
            <a:rPr lang="ru-RU" dirty="0" smtClean="0"/>
            <a:t>Конкурсов</a:t>
          </a:r>
          <a:endParaRPr lang="ru-RU" dirty="0"/>
        </a:p>
      </dgm:t>
    </dgm:pt>
    <dgm:pt modelId="{44FCCFAD-F71D-4C0F-8EEE-78BEF7CC8DF0}" type="parTrans" cxnId="{3B70AAFB-463A-41CE-8BF4-3CD26E127F06}">
      <dgm:prSet/>
      <dgm:spPr/>
      <dgm:t>
        <a:bodyPr/>
        <a:lstStyle/>
        <a:p>
          <a:endParaRPr lang="ru-RU"/>
        </a:p>
      </dgm:t>
    </dgm:pt>
    <dgm:pt modelId="{EBE96128-4569-45AE-AA5C-5548E930958C}" type="sibTrans" cxnId="{3B70AAFB-463A-41CE-8BF4-3CD26E127F06}">
      <dgm:prSet/>
      <dgm:spPr/>
      <dgm:t>
        <a:bodyPr/>
        <a:lstStyle/>
        <a:p>
          <a:endParaRPr lang="ru-RU"/>
        </a:p>
      </dgm:t>
    </dgm:pt>
    <dgm:pt modelId="{09E17C16-7E0B-45D4-B97A-76D170B2D247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8350000" scaled="0"/>
        </a:gradFill>
      </dgm:spPr>
      <dgm:t>
        <a:bodyPr/>
        <a:lstStyle/>
        <a:p>
          <a:r>
            <a:rPr lang="ru-RU" dirty="0" smtClean="0"/>
            <a:t>Открытых занятий для родителей</a:t>
          </a:r>
          <a:endParaRPr lang="ru-RU" dirty="0"/>
        </a:p>
      </dgm:t>
    </dgm:pt>
    <dgm:pt modelId="{69DA083D-DADE-40E7-B82C-FFEB46AEB395}" type="parTrans" cxnId="{42E467BB-F4B4-4F53-B05F-8C144354C6F1}">
      <dgm:prSet/>
      <dgm:spPr/>
      <dgm:t>
        <a:bodyPr/>
        <a:lstStyle/>
        <a:p>
          <a:endParaRPr lang="ru-RU"/>
        </a:p>
      </dgm:t>
    </dgm:pt>
    <dgm:pt modelId="{BE82A65C-80C1-40BF-B8B1-E40D50C4AC33}" type="sibTrans" cxnId="{42E467BB-F4B4-4F53-B05F-8C144354C6F1}">
      <dgm:prSet/>
      <dgm:spPr/>
      <dgm:t>
        <a:bodyPr/>
        <a:lstStyle/>
        <a:p>
          <a:endParaRPr lang="ru-RU"/>
        </a:p>
      </dgm:t>
    </dgm:pt>
    <dgm:pt modelId="{BDC37336-5B85-4DF5-AA34-D28FAD56F783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8350000" scaled="0"/>
        </a:gradFill>
        <a:ln>
          <a:solidFill>
            <a:schemeClr val="bg1"/>
          </a:solidFill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dirty="0" smtClean="0"/>
            <a:t>Игры</a:t>
          </a:r>
          <a:endParaRPr lang="ru-RU" dirty="0"/>
        </a:p>
      </dgm:t>
    </dgm:pt>
    <dgm:pt modelId="{916AC0C7-5301-4373-8D99-6C407AFF4862}" type="parTrans" cxnId="{20E11F9D-AA15-4582-B574-D468E92C16C9}">
      <dgm:prSet/>
      <dgm:spPr/>
      <dgm:t>
        <a:bodyPr/>
        <a:lstStyle/>
        <a:p>
          <a:endParaRPr lang="ru-RU"/>
        </a:p>
      </dgm:t>
    </dgm:pt>
    <dgm:pt modelId="{1F57FA86-DBE2-4632-87B7-EAE1A3696083}" type="sibTrans" cxnId="{20E11F9D-AA15-4582-B574-D468E92C16C9}">
      <dgm:prSet/>
      <dgm:spPr/>
      <dgm:t>
        <a:bodyPr/>
        <a:lstStyle/>
        <a:p>
          <a:endParaRPr lang="ru-RU"/>
        </a:p>
      </dgm:t>
    </dgm:pt>
    <dgm:pt modelId="{B50CC2E8-BC0D-41FF-805D-4DBD7144951F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8350000" scaled="0"/>
        </a:gradFill>
      </dgm:spPr>
      <dgm:t>
        <a:bodyPr/>
        <a:lstStyle/>
        <a:p>
          <a:r>
            <a:rPr lang="ru-RU" dirty="0" smtClean="0"/>
            <a:t>Для импровизации</a:t>
          </a:r>
          <a:endParaRPr lang="ru-RU" dirty="0"/>
        </a:p>
      </dgm:t>
    </dgm:pt>
    <dgm:pt modelId="{8C5BCEFA-8308-4342-8812-FBCED1CA98F7}" type="parTrans" cxnId="{5EAF58CB-8BA4-4063-AF3F-2F20AFAB86E9}">
      <dgm:prSet/>
      <dgm:spPr/>
      <dgm:t>
        <a:bodyPr/>
        <a:lstStyle/>
        <a:p>
          <a:endParaRPr lang="ru-RU"/>
        </a:p>
      </dgm:t>
    </dgm:pt>
    <dgm:pt modelId="{77A72FBB-8916-4E5C-B27F-A379C86742A7}" type="sibTrans" cxnId="{5EAF58CB-8BA4-4063-AF3F-2F20AFAB86E9}">
      <dgm:prSet/>
      <dgm:spPr/>
      <dgm:t>
        <a:bodyPr/>
        <a:lstStyle/>
        <a:p>
          <a:endParaRPr lang="ru-RU"/>
        </a:p>
      </dgm:t>
    </dgm:pt>
    <dgm:pt modelId="{F8CB3BC0-BD72-4FA0-A8FC-09B08AAA9A18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8350000" scaled="0"/>
        </a:gradFill>
      </dgm:spPr>
      <dgm:t>
        <a:bodyPr/>
        <a:lstStyle/>
        <a:p>
          <a:r>
            <a:rPr lang="ru-RU" dirty="0" smtClean="0"/>
            <a:t>Для развития артистизма</a:t>
          </a:r>
          <a:endParaRPr lang="ru-RU" dirty="0"/>
        </a:p>
      </dgm:t>
    </dgm:pt>
    <dgm:pt modelId="{F319893B-0BE8-489F-9187-752182E7D7CC}" type="parTrans" cxnId="{CDB2579E-6615-4495-AAFF-41D76FA9B34A}">
      <dgm:prSet/>
      <dgm:spPr/>
      <dgm:t>
        <a:bodyPr/>
        <a:lstStyle/>
        <a:p>
          <a:endParaRPr lang="ru-RU"/>
        </a:p>
      </dgm:t>
    </dgm:pt>
    <dgm:pt modelId="{CED4FFF1-1ABB-445B-9427-6E2FE46D64E1}" type="sibTrans" cxnId="{CDB2579E-6615-4495-AAFF-41D76FA9B34A}">
      <dgm:prSet/>
      <dgm:spPr/>
      <dgm:t>
        <a:bodyPr/>
        <a:lstStyle/>
        <a:p>
          <a:endParaRPr lang="ru-RU"/>
        </a:p>
      </dgm:t>
    </dgm:pt>
    <dgm:pt modelId="{27DC04A1-173E-499C-A170-676630CB2A11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00000" scaled="0"/>
          <a:tileRect/>
        </a:gradFill>
      </dgm:spPr>
      <dgm:t>
        <a:bodyPr/>
        <a:lstStyle/>
        <a:p>
          <a:r>
            <a:rPr lang="ru-RU" sz="1500" dirty="0" smtClean="0"/>
            <a:t>Восточный калейдоскоп</a:t>
          </a:r>
          <a:endParaRPr lang="ru-RU" sz="1500" dirty="0"/>
        </a:p>
      </dgm:t>
    </dgm:pt>
    <dgm:pt modelId="{8799D5C9-F492-4D0D-99B5-2DAB4D80B848}" type="parTrans" cxnId="{85843CA2-75CA-4105-93DD-80713127E2DF}">
      <dgm:prSet/>
      <dgm:spPr/>
      <dgm:t>
        <a:bodyPr/>
        <a:lstStyle/>
        <a:p>
          <a:endParaRPr lang="ru-RU"/>
        </a:p>
      </dgm:t>
    </dgm:pt>
    <dgm:pt modelId="{F935E7F4-64A3-45F6-A34B-CD4ABF0F115C}" type="sibTrans" cxnId="{85843CA2-75CA-4105-93DD-80713127E2DF}">
      <dgm:prSet/>
      <dgm:spPr/>
      <dgm:t>
        <a:bodyPr/>
        <a:lstStyle/>
        <a:p>
          <a:endParaRPr lang="ru-RU"/>
        </a:p>
      </dgm:t>
    </dgm:pt>
    <dgm:pt modelId="{27D3B394-4452-46C5-B88E-F896657D82D2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00000" scaled="0"/>
          <a:tileRect/>
        </a:gradFill>
      </dgm:spPr>
      <dgm:t>
        <a:bodyPr/>
        <a:lstStyle/>
        <a:p>
          <a:r>
            <a:rPr lang="ru-RU" sz="1500" dirty="0" smtClean="0"/>
            <a:t>Приветственный</a:t>
          </a:r>
          <a:endParaRPr lang="ru-RU" sz="1500" dirty="0"/>
        </a:p>
      </dgm:t>
    </dgm:pt>
    <dgm:pt modelId="{0411A833-7B83-41F6-ADDC-9FDD8FC06F1D}" type="parTrans" cxnId="{33BF74CF-5F0A-4885-AA1A-5A41A5C357FC}">
      <dgm:prSet/>
      <dgm:spPr/>
      <dgm:t>
        <a:bodyPr/>
        <a:lstStyle/>
        <a:p>
          <a:endParaRPr lang="ru-RU"/>
        </a:p>
      </dgm:t>
    </dgm:pt>
    <dgm:pt modelId="{F7F78E39-CA8A-4158-A78C-EC3BB3AE2A92}" type="sibTrans" cxnId="{33BF74CF-5F0A-4885-AA1A-5A41A5C357FC}">
      <dgm:prSet/>
      <dgm:spPr/>
      <dgm:t>
        <a:bodyPr/>
        <a:lstStyle/>
        <a:p>
          <a:endParaRPr lang="ru-RU"/>
        </a:p>
      </dgm:t>
    </dgm:pt>
    <dgm:pt modelId="{FD866B12-9BED-4858-8E13-4555A5323A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00000" scaled="0"/>
          <a:tileRect/>
        </a:gradFill>
      </dgm:spPr>
      <dgm:t>
        <a:bodyPr/>
        <a:lstStyle/>
        <a:p>
          <a:r>
            <a:rPr lang="ru-RU" sz="1500" dirty="0" smtClean="0"/>
            <a:t>Нубия</a:t>
          </a:r>
          <a:endParaRPr lang="ru-RU" sz="1500" dirty="0"/>
        </a:p>
      </dgm:t>
    </dgm:pt>
    <dgm:pt modelId="{46F6DA05-9A0F-478E-9F33-68AFB0E86C8D}" type="parTrans" cxnId="{10773A85-5FAB-40CC-BCE1-6166FB2AC4A3}">
      <dgm:prSet/>
      <dgm:spPr/>
      <dgm:t>
        <a:bodyPr/>
        <a:lstStyle/>
        <a:p>
          <a:endParaRPr lang="ru-RU"/>
        </a:p>
      </dgm:t>
    </dgm:pt>
    <dgm:pt modelId="{6A19E539-1C13-4E2E-950E-95CE4DB50375}" type="sibTrans" cxnId="{10773A85-5FAB-40CC-BCE1-6166FB2AC4A3}">
      <dgm:prSet/>
      <dgm:spPr/>
      <dgm:t>
        <a:bodyPr/>
        <a:lstStyle/>
        <a:p>
          <a:endParaRPr lang="ru-RU"/>
        </a:p>
      </dgm:t>
    </dgm:pt>
    <dgm:pt modelId="{9898E8B3-0F8A-4153-BD7B-7A03D78BC146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00000" scaled="0"/>
          <a:tileRect/>
        </a:gradFill>
      </dgm:spPr>
      <dgm:t>
        <a:bodyPr/>
        <a:lstStyle/>
        <a:p>
          <a:r>
            <a:rPr lang="ru-RU" sz="1500" dirty="0" err="1" smtClean="0"/>
            <a:t>Саиди</a:t>
          </a:r>
          <a:endParaRPr lang="ru-RU" sz="1500" dirty="0"/>
        </a:p>
      </dgm:t>
    </dgm:pt>
    <dgm:pt modelId="{ABD0F094-D63F-49B8-9C02-A3C94AC8B042}" type="parTrans" cxnId="{8713EEC9-026C-4C8F-8301-9877E27A4871}">
      <dgm:prSet/>
      <dgm:spPr/>
      <dgm:t>
        <a:bodyPr/>
        <a:lstStyle/>
        <a:p>
          <a:endParaRPr lang="ru-RU"/>
        </a:p>
      </dgm:t>
    </dgm:pt>
    <dgm:pt modelId="{6E149DB3-7825-49B9-A7C3-1FAF7DC7BBAD}" type="sibTrans" cxnId="{8713EEC9-026C-4C8F-8301-9877E27A4871}">
      <dgm:prSet/>
      <dgm:spPr/>
      <dgm:t>
        <a:bodyPr/>
        <a:lstStyle/>
        <a:p>
          <a:endParaRPr lang="ru-RU"/>
        </a:p>
      </dgm:t>
    </dgm:pt>
    <dgm:pt modelId="{EE8F9A82-B4B2-44EA-94CE-29F49DB68E59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00000" scaled="0"/>
          <a:tileRect/>
        </a:gradFill>
      </dgm:spPr>
      <dgm:t>
        <a:bodyPr/>
        <a:lstStyle/>
        <a:p>
          <a:r>
            <a:rPr lang="ru-RU" sz="1500" dirty="0" err="1" smtClean="0"/>
            <a:t>Межансе</a:t>
          </a:r>
          <a:endParaRPr lang="ru-RU" sz="1500" dirty="0"/>
        </a:p>
      </dgm:t>
    </dgm:pt>
    <dgm:pt modelId="{210626CC-A996-4467-A264-C3EB129F8BCA}" type="parTrans" cxnId="{B2361804-51EF-48E9-A7D0-EA8D112F2E36}">
      <dgm:prSet/>
      <dgm:spPr/>
      <dgm:t>
        <a:bodyPr/>
        <a:lstStyle/>
        <a:p>
          <a:endParaRPr lang="ru-RU"/>
        </a:p>
      </dgm:t>
    </dgm:pt>
    <dgm:pt modelId="{5B355B60-089A-4BD3-8811-9E7B4BD76DEB}" type="sibTrans" cxnId="{B2361804-51EF-48E9-A7D0-EA8D112F2E36}">
      <dgm:prSet/>
      <dgm:spPr/>
      <dgm:t>
        <a:bodyPr/>
        <a:lstStyle/>
        <a:p>
          <a:endParaRPr lang="ru-RU"/>
        </a:p>
      </dgm:t>
    </dgm:pt>
    <dgm:pt modelId="{1A5C3027-7114-40F2-A307-81BF8FC94723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8350000" scaled="0"/>
        </a:gradFill>
      </dgm:spPr>
      <dgm:t>
        <a:bodyPr/>
        <a:lstStyle/>
        <a:p>
          <a:r>
            <a:rPr lang="ru-RU" dirty="0" smtClean="0"/>
            <a:t>Фестивалей</a:t>
          </a:r>
          <a:endParaRPr lang="ru-RU" dirty="0"/>
        </a:p>
      </dgm:t>
    </dgm:pt>
    <dgm:pt modelId="{81941A34-F2F3-4BBF-9306-992D810EAD21}" type="parTrans" cxnId="{08815590-B7E8-431E-ABDD-351DA6B60830}">
      <dgm:prSet/>
      <dgm:spPr/>
      <dgm:t>
        <a:bodyPr/>
        <a:lstStyle/>
        <a:p>
          <a:endParaRPr lang="ru-RU"/>
        </a:p>
      </dgm:t>
    </dgm:pt>
    <dgm:pt modelId="{8FAE437A-8D22-4429-9EDF-6C394D1291A1}" type="sibTrans" cxnId="{08815590-B7E8-431E-ABDD-351DA6B60830}">
      <dgm:prSet/>
      <dgm:spPr/>
      <dgm:t>
        <a:bodyPr/>
        <a:lstStyle/>
        <a:p>
          <a:endParaRPr lang="ru-RU"/>
        </a:p>
      </dgm:t>
    </dgm:pt>
    <dgm:pt modelId="{7BAA0F97-5D94-4110-A597-1320DB4AB294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8350000" scaled="0"/>
        </a:gradFill>
      </dgm:spPr>
      <dgm:t>
        <a:bodyPr/>
        <a:lstStyle/>
        <a:p>
          <a:r>
            <a:rPr lang="ru-RU" dirty="0" smtClean="0"/>
            <a:t>Развлекательных мероприятий</a:t>
          </a:r>
          <a:endParaRPr lang="ru-RU" dirty="0"/>
        </a:p>
      </dgm:t>
    </dgm:pt>
    <dgm:pt modelId="{A13CC357-6B47-4B78-861B-202035926BCC}" type="parTrans" cxnId="{2CEA2DE4-349B-403F-AAEB-B41A6D51FE96}">
      <dgm:prSet/>
      <dgm:spPr/>
      <dgm:t>
        <a:bodyPr/>
        <a:lstStyle/>
        <a:p>
          <a:endParaRPr lang="ru-RU"/>
        </a:p>
      </dgm:t>
    </dgm:pt>
    <dgm:pt modelId="{24D4DF88-97D4-471A-AE0E-3A9D30B9019C}" type="sibTrans" cxnId="{2CEA2DE4-349B-403F-AAEB-B41A6D51FE96}">
      <dgm:prSet/>
      <dgm:spPr/>
      <dgm:t>
        <a:bodyPr/>
        <a:lstStyle/>
        <a:p>
          <a:endParaRPr lang="ru-RU"/>
        </a:p>
      </dgm:t>
    </dgm:pt>
    <dgm:pt modelId="{1CA85592-0E67-4BE9-91C3-C83C309D0334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8350000" scaled="0"/>
        </a:gradFill>
      </dgm:spPr>
      <dgm:t>
        <a:bodyPr/>
        <a:lstStyle/>
        <a:p>
          <a:r>
            <a:rPr lang="ru-RU" dirty="0" smtClean="0"/>
            <a:t>Для закрепления выученного материала</a:t>
          </a:r>
          <a:endParaRPr lang="ru-RU" dirty="0"/>
        </a:p>
      </dgm:t>
    </dgm:pt>
    <dgm:pt modelId="{C883720E-876C-44D2-98E6-7FF50FFBEE7B}" type="parTrans" cxnId="{B1777331-B883-4FA1-81C8-10BFA46CFC28}">
      <dgm:prSet/>
      <dgm:spPr/>
      <dgm:t>
        <a:bodyPr/>
        <a:lstStyle/>
        <a:p>
          <a:endParaRPr lang="ru-RU"/>
        </a:p>
      </dgm:t>
    </dgm:pt>
    <dgm:pt modelId="{0E7039FB-D87E-4CC9-8510-6A98593121CD}" type="sibTrans" cxnId="{B1777331-B883-4FA1-81C8-10BFA46CFC28}">
      <dgm:prSet/>
      <dgm:spPr/>
      <dgm:t>
        <a:bodyPr/>
        <a:lstStyle/>
        <a:p>
          <a:endParaRPr lang="ru-RU"/>
        </a:p>
      </dgm:t>
    </dgm:pt>
    <dgm:pt modelId="{CA946F58-9860-4034-A427-1E00DCC74907}" type="pres">
      <dgm:prSet presAssocID="{B08C01A2-5367-4790-AB28-7C7F35EE5DA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E295C2-E056-4674-8BD9-A1B78774E040}" type="pres">
      <dgm:prSet presAssocID="{26E70D66-3872-47D1-99C0-1C60FA923D99}" presName="compNode" presStyleCnt="0"/>
      <dgm:spPr/>
    </dgm:pt>
    <dgm:pt modelId="{20F7131C-958E-442D-8CDB-D1069A7CD6C1}" type="pres">
      <dgm:prSet presAssocID="{26E70D66-3872-47D1-99C0-1C60FA923D99}" presName="aNode" presStyleLbl="bgShp" presStyleIdx="0" presStyleCnt="3"/>
      <dgm:spPr/>
      <dgm:t>
        <a:bodyPr/>
        <a:lstStyle/>
        <a:p>
          <a:endParaRPr lang="ru-RU"/>
        </a:p>
      </dgm:t>
    </dgm:pt>
    <dgm:pt modelId="{831608CE-B5EF-42D1-8B17-DEB79E3BA11F}" type="pres">
      <dgm:prSet presAssocID="{26E70D66-3872-47D1-99C0-1C60FA923D99}" presName="textNode" presStyleLbl="bgShp" presStyleIdx="0" presStyleCnt="3"/>
      <dgm:spPr/>
      <dgm:t>
        <a:bodyPr/>
        <a:lstStyle/>
        <a:p>
          <a:endParaRPr lang="ru-RU"/>
        </a:p>
      </dgm:t>
    </dgm:pt>
    <dgm:pt modelId="{D711D6E6-C361-4B15-AB8C-B281541AB498}" type="pres">
      <dgm:prSet presAssocID="{26E70D66-3872-47D1-99C0-1C60FA923D99}" presName="compChildNode" presStyleCnt="0"/>
      <dgm:spPr/>
    </dgm:pt>
    <dgm:pt modelId="{B1596038-1308-470B-A080-95DC1E5CD05C}" type="pres">
      <dgm:prSet presAssocID="{26E70D66-3872-47D1-99C0-1C60FA923D99}" presName="theInnerList" presStyleCnt="0"/>
      <dgm:spPr/>
    </dgm:pt>
    <dgm:pt modelId="{DD782705-183F-4E51-B14D-815905EA845F}" type="pres">
      <dgm:prSet presAssocID="{C2632B34-FB92-4C97-A27A-71F4EE873648}" presName="child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2DC19-6C4A-4AC8-952B-59F3ADF6CDD0}" type="pres">
      <dgm:prSet presAssocID="{C2632B34-FB92-4C97-A27A-71F4EE873648}" presName="aSpace2" presStyleCnt="0"/>
      <dgm:spPr/>
    </dgm:pt>
    <dgm:pt modelId="{3B3FF7D3-C575-48F8-8684-E5C01A3DF4A5}" type="pres">
      <dgm:prSet presAssocID="{31959DF6-D603-45AB-8C72-E996A9E04AF6}" presName="child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C622B-1BEF-4E29-AB64-82FBF30DA1F6}" type="pres">
      <dgm:prSet presAssocID="{31959DF6-D603-45AB-8C72-E996A9E04AF6}" presName="aSpace2" presStyleCnt="0"/>
      <dgm:spPr/>
    </dgm:pt>
    <dgm:pt modelId="{DC4A3851-FE40-4032-A191-17B50C81DB27}" type="pres">
      <dgm:prSet presAssocID="{27DC04A1-173E-499C-A170-676630CB2A11}" presName="child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A081C-C680-462E-BFD1-7E069DF1BA36}" type="pres">
      <dgm:prSet presAssocID="{27DC04A1-173E-499C-A170-676630CB2A11}" presName="aSpace2" presStyleCnt="0"/>
      <dgm:spPr/>
    </dgm:pt>
    <dgm:pt modelId="{B9D9730F-69ED-4650-91E9-3A80912BBADA}" type="pres">
      <dgm:prSet presAssocID="{27D3B394-4452-46C5-B88E-F896657D82D2}" presName="child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9269D9-D8D4-464B-B333-491FC0871F57}" type="pres">
      <dgm:prSet presAssocID="{27D3B394-4452-46C5-B88E-F896657D82D2}" presName="aSpace2" presStyleCnt="0"/>
      <dgm:spPr/>
    </dgm:pt>
    <dgm:pt modelId="{FCCD55DB-85B2-42A9-966D-914B8A3DC038}" type="pres">
      <dgm:prSet presAssocID="{FD866B12-9BED-4858-8E13-4555A5323A9F}" presName="child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18B9-87A6-4C50-94F1-7992CFE27CD9}" type="pres">
      <dgm:prSet presAssocID="{FD866B12-9BED-4858-8E13-4555A5323A9F}" presName="aSpace2" presStyleCnt="0"/>
      <dgm:spPr/>
    </dgm:pt>
    <dgm:pt modelId="{23C7233A-8E15-4C54-84CC-4E9D93F13030}" type="pres">
      <dgm:prSet presAssocID="{9898E8B3-0F8A-4153-BD7B-7A03D78BC146}" presName="child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3D3A1-694E-49B8-A4E0-5CFF48DA3C4D}" type="pres">
      <dgm:prSet presAssocID="{9898E8B3-0F8A-4153-BD7B-7A03D78BC146}" presName="aSpace2" presStyleCnt="0"/>
      <dgm:spPr/>
    </dgm:pt>
    <dgm:pt modelId="{F7E9946B-A302-4CCB-9B6B-D01F0C2017F1}" type="pres">
      <dgm:prSet presAssocID="{EE8F9A82-B4B2-44EA-94CE-29F49DB68E59}" presName="child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43F3C9-6B3A-4563-9D93-9318A988BA7A}" type="pres">
      <dgm:prSet presAssocID="{26E70D66-3872-47D1-99C0-1C60FA923D99}" presName="aSpace" presStyleCnt="0"/>
      <dgm:spPr/>
    </dgm:pt>
    <dgm:pt modelId="{8EC306D8-BE48-4B83-980A-A2CD9A1BE774}" type="pres">
      <dgm:prSet presAssocID="{6BF1629D-B1F6-4988-948A-09C894D00BAD}" presName="compNode" presStyleCnt="0"/>
      <dgm:spPr/>
    </dgm:pt>
    <dgm:pt modelId="{A567CD7B-9448-424C-AC9B-1C7E67750405}" type="pres">
      <dgm:prSet presAssocID="{6BF1629D-B1F6-4988-948A-09C894D00BAD}" presName="aNode" presStyleLbl="bgShp" presStyleIdx="1" presStyleCnt="3"/>
      <dgm:spPr/>
      <dgm:t>
        <a:bodyPr/>
        <a:lstStyle/>
        <a:p>
          <a:endParaRPr lang="ru-RU"/>
        </a:p>
      </dgm:t>
    </dgm:pt>
    <dgm:pt modelId="{07E93E09-DD7A-4AAF-A3BD-BC601CC1352A}" type="pres">
      <dgm:prSet presAssocID="{6BF1629D-B1F6-4988-948A-09C894D00BAD}" presName="textNode" presStyleLbl="bgShp" presStyleIdx="1" presStyleCnt="3"/>
      <dgm:spPr/>
      <dgm:t>
        <a:bodyPr/>
        <a:lstStyle/>
        <a:p>
          <a:endParaRPr lang="ru-RU"/>
        </a:p>
      </dgm:t>
    </dgm:pt>
    <dgm:pt modelId="{0434F164-BE17-4690-8278-60CCE3DD55F1}" type="pres">
      <dgm:prSet presAssocID="{6BF1629D-B1F6-4988-948A-09C894D00BAD}" presName="compChildNode" presStyleCnt="0"/>
      <dgm:spPr/>
    </dgm:pt>
    <dgm:pt modelId="{FEA167FF-2CB5-4AA0-AE73-0B7F45F86270}" type="pres">
      <dgm:prSet presAssocID="{6BF1629D-B1F6-4988-948A-09C894D00BAD}" presName="theInnerList" presStyleCnt="0"/>
      <dgm:spPr/>
    </dgm:pt>
    <dgm:pt modelId="{E8BBAA01-074C-4913-81EB-72438CBEAB74}" type="pres">
      <dgm:prSet presAssocID="{6C725F36-558A-4781-86FC-BB04BEE4D65B}" presName="child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BE4CB-7C01-41AF-93A3-2CCCCD4F3384}" type="pres">
      <dgm:prSet presAssocID="{6C725F36-558A-4781-86FC-BB04BEE4D65B}" presName="aSpace2" presStyleCnt="0"/>
      <dgm:spPr/>
    </dgm:pt>
    <dgm:pt modelId="{DCE18781-A616-4927-AB64-EE4A48B62B23}" type="pres">
      <dgm:prSet presAssocID="{1A5C3027-7114-40F2-A307-81BF8FC94723}" presName="child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7D799-CCFC-44F0-8C33-087B6762B32F}" type="pres">
      <dgm:prSet presAssocID="{1A5C3027-7114-40F2-A307-81BF8FC94723}" presName="aSpace2" presStyleCnt="0"/>
      <dgm:spPr/>
    </dgm:pt>
    <dgm:pt modelId="{1F316092-E4EB-4A32-AB71-C9CD3E7805A3}" type="pres">
      <dgm:prSet presAssocID="{09E17C16-7E0B-45D4-B97A-76D170B2D247}" presName="child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00A2F-D65B-4426-A3C4-8FDFA7DA97D9}" type="pres">
      <dgm:prSet presAssocID="{09E17C16-7E0B-45D4-B97A-76D170B2D247}" presName="aSpace2" presStyleCnt="0"/>
      <dgm:spPr/>
    </dgm:pt>
    <dgm:pt modelId="{8364DCEB-59BD-49EA-AD32-335F523838AB}" type="pres">
      <dgm:prSet presAssocID="{7BAA0F97-5D94-4110-A597-1320DB4AB294}" presName="child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BF2D2-C2F1-4089-A2C3-9FC639CB6402}" type="pres">
      <dgm:prSet presAssocID="{6BF1629D-B1F6-4988-948A-09C894D00BAD}" presName="aSpace" presStyleCnt="0"/>
      <dgm:spPr/>
    </dgm:pt>
    <dgm:pt modelId="{26E35423-FDA1-44AE-8CBE-E2EB1814B15A}" type="pres">
      <dgm:prSet presAssocID="{BDC37336-5B85-4DF5-AA34-D28FAD56F783}" presName="compNode" presStyleCnt="0"/>
      <dgm:spPr/>
    </dgm:pt>
    <dgm:pt modelId="{751CF8D2-242D-4BB4-9AE5-33FF04DFC733}" type="pres">
      <dgm:prSet presAssocID="{BDC37336-5B85-4DF5-AA34-D28FAD56F783}" presName="aNode" presStyleLbl="bgShp" presStyleIdx="2" presStyleCnt="3"/>
      <dgm:spPr/>
      <dgm:t>
        <a:bodyPr/>
        <a:lstStyle/>
        <a:p>
          <a:endParaRPr lang="ru-RU"/>
        </a:p>
      </dgm:t>
    </dgm:pt>
    <dgm:pt modelId="{E94FACC2-9C37-4907-AC7A-73F658C20AF6}" type="pres">
      <dgm:prSet presAssocID="{BDC37336-5B85-4DF5-AA34-D28FAD56F783}" presName="textNode" presStyleLbl="bgShp" presStyleIdx="2" presStyleCnt="3"/>
      <dgm:spPr/>
      <dgm:t>
        <a:bodyPr/>
        <a:lstStyle/>
        <a:p>
          <a:endParaRPr lang="ru-RU"/>
        </a:p>
      </dgm:t>
    </dgm:pt>
    <dgm:pt modelId="{B6C7F890-B687-4C3A-95FB-8306326EB968}" type="pres">
      <dgm:prSet presAssocID="{BDC37336-5B85-4DF5-AA34-D28FAD56F783}" presName="compChildNode" presStyleCnt="0"/>
      <dgm:spPr/>
    </dgm:pt>
    <dgm:pt modelId="{253B0479-9DE5-49AA-856B-D11147C31A61}" type="pres">
      <dgm:prSet presAssocID="{BDC37336-5B85-4DF5-AA34-D28FAD56F783}" presName="theInnerList" presStyleCnt="0"/>
      <dgm:spPr/>
    </dgm:pt>
    <dgm:pt modelId="{D5B095A8-0D90-4283-A796-A1D475CB290D}" type="pres">
      <dgm:prSet presAssocID="{B50CC2E8-BC0D-41FF-805D-4DBD7144951F}" presName="child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6B1B7A-9AF1-416E-A87D-388B2298D99B}" type="pres">
      <dgm:prSet presAssocID="{B50CC2E8-BC0D-41FF-805D-4DBD7144951F}" presName="aSpace2" presStyleCnt="0"/>
      <dgm:spPr/>
    </dgm:pt>
    <dgm:pt modelId="{084E6320-99A8-4885-A4A2-AE087974D6CA}" type="pres">
      <dgm:prSet presAssocID="{F8CB3BC0-BD72-4FA0-A8FC-09B08AAA9A18}" presName="child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3296E-4B2C-41DC-9EBC-757AD0CD78A4}" type="pres">
      <dgm:prSet presAssocID="{F8CB3BC0-BD72-4FA0-A8FC-09B08AAA9A18}" presName="aSpace2" presStyleCnt="0"/>
      <dgm:spPr/>
    </dgm:pt>
    <dgm:pt modelId="{FE3B9A26-39D4-4005-BEEC-F10D8A2DB034}" type="pres">
      <dgm:prSet presAssocID="{1CA85592-0E67-4BE9-91C3-C83C309D0334}" presName="child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406284-A306-4326-B342-F5FB3B1CC0BD}" type="presOf" srcId="{31959DF6-D603-45AB-8C72-E996A9E04AF6}" destId="{3B3FF7D3-C575-48F8-8684-E5C01A3DF4A5}" srcOrd="0" destOrd="0" presId="urn:microsoft.com/office/officeart/2005/8/layout/lProcess2"/>
    <dgm:cxn modelId="{A906BDF6-4729-400F-B8DF-52E0A9073CF7}" type="presOf" srcId="{26E70D66-3872-47D1-99C0-1C60FA923D99}" destId="{831608CE-B5EF-42D1-8B17-DEB79E3BA11F}" srcOrd="1" destOrd="0" presId="urn:microsoft.com/office/officeart/2005/8/layout/lProcess2"/>
    <dgm:cxn modelId="{B2361804-51EF-48E9-A7D0-EA8D112F2E36}" srcId="{26E70D66-3872-47D1-99C0-1C60FA923D99}" destId="{EE8F9A82-B4B2-44EA-94CE-29F49DB68E59}" srcOrd="6" destOrd="0" parTransId="{210626CC-A996-4467-A264-C3EB129F8BCA}" sibTransId="{5B355B60-089A-4BD3-8811-9E7B4BD76DEB}"/>
    <dgm:cxn modelId="{0CAC8964-C824-4EB2-BBB4-022E2667DC3B}" type="presOf" srcId="{26E70D66-3872-47D1-99C0-1C60FA923D99}" destId="{20F7131C-958E-442D-8CDB-D1069A7CD6C1}" srcOrd="0" destOrd="0" presId="urn:microsoft.com/office/officeart/2005/8/layout/lProcess2"/>
    <dgm:cxn modelId="{CFCAECE7-1224-4950-9A36-25B20C4C28CF}" type="presOf" srcId="{B08C01A2-5367-4790-AB28-7C7F35EE5DAE}" destId="{CA946F58-9860-4034-A427-1E00DCC74907}" srcOrd="0" destOrd="0" presId="urn:microsoft.com/office/officeart/2005/8/layout/lProcess2"/>
    <dgm:cxn modelId="{85843CA2-75CA-4105-93DD-80713127E2DF}" srcId="{26E70D66-3872-47D1-99C0-1C60FA923D99}" destId="{27DC04A1-173E-499C-A170-676630CB2A11}" srcOrd="2" destOrd="0" parTransId="{8799D5C9-F492-4D0D-99B5-2DAB4D80B848}" sibTransId="{F935E7F4-64A3-45F6-A34B-CD4ABF0F115C}"/>
    <dgm:cxn modelId="{B41B060E-1774-44D7-8783-1ED8769C295B}" type="presOf" srcId="{BDC37336-5B85-4DF5-AA34-D28FAD56F783}" destId="{E94FACC2-9C37-4907-AC7A-73F658C20AF6}" srcOrd="1" destOrd="0" presId="urn:microsoft.com/office/officeart/2005/8/layout/lProcess2"/>
    <dgm:cxn modelId="{FEEA25E9-62DC-4629-8D19-143BB50C57FF}" srcId="{26E70D66-3872-47D1-99C0-1C60FA923D99}" destId="{C2632B34-FB92-4C97-A27A-71F4EE873648}" srcOrd="0" destOrd="0" parTransId="{B6149FD4-A814-40AE-A2AA-7DEDA4EC49AF}" sibTransId="{16483F62-C82B-4913-BB43-4AE0CEDFE989}"/>
    <dgm:cxn modelId="{2CEA2DE4-349B-403F-AAEB-B41A6D51FE96}" srcId="{6BF1629D-B1F6-4988-948A-09C894D00BAD}" destId="{7BAA0F97-5D94-4110-A597-1320DB4AB294}" srcOrd="3" destOrd="0" parTransId="{A13CC357-6B47-4B78-861B-202035926BCC}" sibTransId="{24D4DF88-97D4-471A-AE0E-3A9D30B9019C}"/>
    <dgm:cxn modelId="{97C7AD52-D7CD-494F-878B-E2FF567DE00B}" type="presOf" srcId="{9898E8B3-0F8A-4153-BD7B-7A03D78BC146}" destId="{23C7233A-8E15-4C54-84CC-4E9D93F13030}" srcOrd="0" destOrd="0" presId="urn:microsoft.com/office/officeart/2005/8/layout/lProcess2"/>
    <dgm:cxn modelId="{33BF74CF-5F0A-4885-AA1A-5A41A5C357FC}" srcId="{26E70D66-3872-47D1-99C0-1C60FA923D99}" destId="{27D3B394-4452-46C5-B88E-F896657D82D2}" srcOrd="3" destOrd="0" parTransId="{0411A833-7B83-41F6-ADDC-9FDD8FC06F1D}" sibTransId="{F7F78E39-CA8A-4158-A78C-EC3BB3AE2A92}"/>
    <dgm:cxn modelId="{17938F12-F0CA-4BEA-BA81-19C8836DBD62}" type="presOf" srcId="{BDC37336-5B85-4DF5-AA34-D28FAD56F783}" destId="{751CF8D2-242D-4BB4-9AE5-33FF04DFC733}" srcOrd="0" destOrd="0" presId="urn:microsoft.com/office/officeart/2005/8/layout/lProcess2"/>
    <dgm:cxn modelId="{3404ED13-E255-4D6A-9900-1FDF0100FFD9}" type="presOf" srcId="{27DC04A1-173E-499C-A170-676630CB2A11}" destId="{DC4A3851-FE40-4032-A191-17B50C81DB27}" srcOrd="0" destOrd="0" presId="urn:microsoft.com/office/officeart/2005/8/layout/lProcess2"/>
    <dgm:cxn modelId="{42E467BB-F4B4-4F53-B05F-8C144354C6F1}" srcId="{6BF1629D-B1F6-4988-948A-09C894D00BAD}" destId="{09E17C16-7E0B-45D4-B97A-76D170B2D247}" srcOrd="2" destOrd="0" parTransId="{69DA083D-DADE-40E7-B82C-FFEB46AEB395}" sibTransId="{BE82A65C-80C1-40BF-B8B1-E40D50C4AC33}"/>
    <dgm:cxn modelId="{08815590-B7E8-431E-ABDD-351DA6B60830}" srcId="{6BF1629D-B1F6-4988-948A-09C894D00BAD}" destId="{1A5C3027-7114-40F2-A307-81BF8FC94723}" srcOrd="1" destOrd="0" parTransId="{81941A34-F2F3-4BBF-9306-992D810EAD21}" sibTransId="{8FAE437A-8D22-4429-9EDF-6C394D1291A1}"/>
    <dgm:cxn modelId="{89E049C7-BE4F-4F97-8F86-E0BACEC0A7C9}" srcId="{B08C01A2-5367-4790-AB28-7C7F35EE5DAE}" destId="{6BF1629D-B1F6-4988-948A-09C894D00BAD}" srcOrd="1" destOrd="0" parTransId="{348A4D8C-52BA-4A39-BFF2-1087D7D9C1DE}" sibTransId="{77561770-8C65-48B3-943F-BC005AC1BC98}"/>
    <dgm:cxn modelId="{3291C919-0A19-4778-819F-EA749A9AC432}" type="presOf" srcId="{1A5C3027-7114-40F2-A307-81BF8FC94723}" destId="{DCE18781-A616-4927-AB64-EE4A48B62B23}" srcOrd="0" destOrd="0" presId="urn:microsoft.com/office/officeart/2005/8/layout/lProcess2"/>
    <dgm:cxn modelId="{3B70AAFB-463A-41CE-8BF4-3CD26E127F06}" srcId="{6BF1629D-B1F6-4988-948A-09C894D00BAD}" destId="{6C725F36-558A-4781-86FC-BB04BEE4D65B}" srcOrd="0" destOrd="0" parTransId="{44FCCFAD-F71D-4C0F-8EEE-78BEF7CC8DF0}" sibTransId="{EBE96128-4569-45AE-AA5C-5548E930958C}"/>
    <dgm:cxn modelId="{4F92A4E4-C1B4-4C5F-B200-815DAB92F496}" srcId="{B08C01A2-5367-4790-AB28-7C7F35EE5DAE}" destId="{26E70D66-3872-47D1-99C0-1C60FA923D99}" srcOrd="0" destOrd="0" parTransId="{0D650665-DD61-40CD-A31D-D16F85A091BB}" sibTransId="{0D0E3430-5831-4E24-8085-F587682EB94A}"/>
    <dgm:cxn modelId="{BA835AFC-2527-4455-AC72-6D23EEC0EAA1}" type="presOf" srcId="{F8CB3BC0-BD72-4FA0-A8FC-09B08AAA9A18}" destId="{084E6320-99A8-4885-A4A2-AE087974D6CA}" srcOrd="0" destOrd="0" presId="urn:microsoft.com/office/officeart/2005/8/layout/lProcess2"/>
    <dgm:cxn modelId="{4C75764C-F701-4129-B453-1269042FEAB1}" type="presOf" srcId="{6C725F36-558A-4781-86FC-BB04BEE4D65B}" destId="{E8BBAA01-074C-4913-81EB-72438CBEAB74}" srcOrd="0" destOrd="0" presId="urn:microsoft.com/office/officeart/2005/8/layout/lProcess2"/>
    <dgm:cxn modelId="{B2CB389F-79B0-4BE5-AD19-B8EBB5F9703E}" type="presOf" srcId="{09E17C16-7E0B-45D4-B97A-76D170B2D247}" destId="{1F316092-E4EB-4A32-AB71-C9CD3E7805A3}" srcOrd="0" destOrd="0" presId="urn:microsoft.com/office/officeart/2005/8/layout/lProcess2"/>
    <dgm:cxn modelId="{10773A85-5FAB-40CC-BCE1-6166FB2AC4A3}" srcId="{26E70D66-3872-47D1-99C0-1C60FA923D99}" destId="{FD866B12-9BED-4858-8E13-4555A5323A9F}" srcOrd="4" destOrd="0" parTransId="{46F6DA05-9A0F-478E-9F33-68AFB0E86C8D}" sibTransId="{6A19E539-1C13-4E2E-950E-95CE4DB50375}"/>
    <dgm:cxn modelId="{B5ED31E4-82D7-4EC8-88F8-0DA4DC3A2A8D}" srcId="{26E70D66-3872-47D1-99C0-1C60FA923D99}" destId="{31959DF6-D603-45AB-8C72-E996A9E04AF6}" srcOrd="1" destOrd="0" parTransId="{66746EAE-6089-4A1A-A867-595862D440A1}" sibTransId="{0BA92FDB-8C84-4250-ACFF-E7BACF7AC8AA}"/>
    <dgm:cxn modelId="{8DF791A0-864B-42AE-B624-D059286D0243}" type="presOf" srcId="{1CA85592-0E67-4BE9-91C3-C83C309D0334}" destId="{FE3B9A26-39D4-4005-BEEC-F10D8A2DB034}" srcOrd="0" destOrd="0" presId="urn:microsoft.com/office/officeart/2005/8/layout/lProcess2"/>
    <dgm:cxn modelId="{8DCDB2EF-CAE5-4CD7-AFAD-D920F52F1889}" type="presOf" srcId="{6BF1629D-B1F6-4988-948A-09C894D00BAD}" destId="{A567CD7B-9448-424C-AC9B-1C7E67750405}" srcOrd="0" destOrd="0" presId="urn:microsoft.com/office/officeart/2005/8/layout/lProcess2"/>
    <dgm:cxn modelId="{C4D1A89B-4E3C-49DE-8CBD-E3E9E99B3532}" type="presOf" srcId="{6BF1629D-B1F6-4988-948A-09C894D00BAD}" destId="{07E93E09-DD7A-4AAF-A3BD-BC601CC1352A}" srcOrd="1" destOrd="0" presId="urn:microsoft.com/office/officeart/2005/8/layout/lProcess2"/>
    <dgm:cxn modelId="{8713EEC9-026C-4C8F-8301-9877E27A4871}" srcId="{26E70D66-3872-47D1-99C0-1C60FA923D99}" destId="{9898E8B3-0F8A-4153-BD7B-7A03D78BC146}" srcOrd="5" destOrd="0" parTransId="{ABD0F094-D63F-49B8-9C02-A3C94AC8B042}" sibTransId="{6E149DB3-7825-49B9-A7C3-1FAF7DC7BBAD}"/>
    <dgm:cxn modelId="{B1777331-B883-4FA1-81C8-10BFA46CFC28}" srcId="{BDC37336-5B85-4DF5-AA34-D28FAD56F783}" destId="{1CA85592-0E67-4BE9-91C3-C83C309D0334}" srcOrd="2" destOrd="0" parTransId="{C883720E-876C-44D2-98E6-7FF50FFBEE7B}" sibTransId="{0E7039FB-D87E-4CC9-8510-6A98593121CD}"/>
    <dgm:cxn modelId="{CEFFA605-6EA6-40AA-87A5-62DE32AD2B38}" type="presOf" srcId="{C2632B34-FB92-4C97-A27A-71F4EE873648}" destId="{DD782705-183F-4E51-B14D-815905EA845F}" srcOrd="0" destOrd="0" presId="urn:microsoft.com/office/officeart/2005/8/layout/lProcess2"/>
    <dgm:cxn modelId="{5EAF58CB-8BA4-4063-AF3F-2F20AFAB86E9}" srcId="{BDC37336-5B85-4DF5-AA34-D28FAD56F783}" destId="{B50CC2E8-BC0D-41FF-805D-4DBD7144951F}" srcOrd="0" destOrd="0" parTransId="{8C5BCEFA-8308-4342-8812-FBCED1CA98F7}" sibTransId="{77A72FBB-8916-4E5C-B27F-A379C86742A7}"/>
    <dgm:cxn modelId="{A88FFFDC-4FF4-46EB-94F2-0E83953C34C9}" type="presOf" srcId="{EE8F9A82-B4B2-44EA-94CE-29F49DB68E59}" destId="{F7E9946B-A302-4CCB-9B6B-D01F0C2017F1}" srcOrd="0" destOrd="0" presId="urn:microsoft.com/office/officeart/2005/8/layout/lProcess2"/>
    <dgm:cxn modelId="{8FD31232-8D5C-4A49-9DF2-746427F79355}" type="presOf" srcId="{7BAA0F97-5D94-4110-A597-1320DB4AB294}" destId="{8364DCEB-59BD-49EA-AD32-335F523838AB}" srcOrd="0" destOrd="0" presId="urn:microsoft.com/office/officeart/2005/8/layout/lProcess2"/>
    <dgm:cxn modelId="{BF8E0D38-323E-483F-8FDA-892D3819E07A}" type="presOf" srcId="{B50CC2E8-BC0D-41FF-805D-4DBD7144951F}" destId="{D5B095A8-0D90-4283-A796-A1D475CB290D}" srcOrd="0" destOrd="0" presId="urn:microsoft.com/office/officeart/2005/8/layout/lProcess2"/>
    <dgm:cxn modelId="{B9FFDEF1-59EB-4011-9E44-060835D9F988}" type="presOf" srcId="{FD866B12-9BED-4858-8E13-4555A5323A9F}" destId="{FCCD55DB-85B2-42A9-966D-914B8A3DC038}" srcOrd="0" destOrd="0" presId="urn:microsoft.com/office/officeart/2005/8/layout/lProcess2"/>
    <dgm:cxn modelId="{20E11F9D-AA15-4582-B574-D468E92C16C9}" srcId="{B08C01A2-5367-4790-AB28-7C7F35EE5DAE}" destId="{BDC37336-5B85-4DF5-AA34-D28FAD56F783}" srcOrd="2" destOrd="0" parTransId="{916AC0C7-5301-4373-8D99-6C407AFF4862}" sibTransId="{1F57FA86-DBE2-4632-87B7-EAE1A3696083}"/>
    <dgm:cxn modelId="{99DCE84D-35F3-4D23-BC2C-E6E58EEA59BF}" type="presOf" srcId="{27D3B394-4452-46C5-B88E-F896657D82D2}" destId="{B9D9730F-69ED-4650-91E9-3A80912BBADA}" srcOrd="0" destOrd="0" presId="urn:microsoft.com/office/officeart/2005/8/layout/lProcess2"/>
    <dgm:cxn modelId="{CDB2579E-6615-4495-AAFF-41D76FA9B34A}" srcId="{BDC37336-5B85-4DF5-AA34-D28FAD56F783}" destId="{F8CB3BC0-BD72-4FA0-A8FC-09B08AAA9A18}" srcOrd="1" destOrd="0" parTransId="{F319893B-0BE8-489F-9187-752182E7D7CC}" sibTransId="{CED4FFF1-1ABB-445B-9427-6E2FE46D64E1}"/>
    <dgm:cxn modelId="{6EE76597-026C-467D-A75D-32A96232EC7D}" type="presParOf" srcId="{CA946F58-9860-4034-A427-1E00DCC74907}" destId="{30E295C2-E056-4674-8BD9-A1B78774E040}" srcOrd="0" destOrd="0" presId="urn:microsoft.com/office/officeart/2005/8/layout/lProcess2"/>
    <dgm:cxn modelId="{B264B798-FAE3-494C-B9A2-D27118A1FE3F}" type="presParOf" srcId="{30E295C2-E056-4674-8BD9-A1B78774E040}" destId="{20F7131C-958E-442D-8CDB-D1069A7CD6C1}" srcOrd="0" destOrd="0" presId="urn:microsoft.com/office/officeart/2005/8/layout/lProcess2"/>
    <dgm:cxn modelId="{00935A8A-1AFD-4362-ACA7-F15D6522E3A0}" type="presParOf" srcId="{30E295C2-E056-4674-8BD9-A1B78774E040}" destId="{831608CE-B5EF-42D1-8B17-DEB79E3BA11F}" srcOrd="1" destOrd="0" presId="urn:microsoft.com/office/officeart/2005/8/layout/lProcess2"/>
    <dgm:cxn modelId="{A2D0A8EF-62CC-4FE5-A994-98F0474DEA01}" type="presParOf" srcId="{30E295C2-E056-4674-8BD9-A1B78774E040}" destId="{D711D6E6-C361-4B15-AB8C-B281541AB498}" srcOrd="2" destOrd="0" presId="urn:microsoft.com/office/officeart/2005/8/layout/lProcess2"/>
    <dgm:cxn modelId="{2A0D0C5F-77B6-4670-84F6-B3D6239D7906}" type="presParOf" srcId="{D711D6E6-C361-4B15-AB8C-B281541AB498}" destId="{B1596038-1308-470B-A080-95DC1E5CD05C}" srcOrd="0" destOrd="0" presId="urn:microsoft.com/office/officeart/2005/8/layout/lProcess2"/>
    <dgm:cxn modelId="{668525CB-906C-4AB6-B436-83C629CC1C7A}" type="presParOf" srcId="{B1596038-1308-470B-A080-95DC1E5CD05C}" destId="{DD782705-183F-4E51-B14D-815905EA845F}" srcOrd="0" destOrd="0" presId="urn:microsoft.com/office/officeart/2005/8/layout/lProcess2"/>
    <dgm:cxn modelId="{1A903D49-73AE-486B-8AAE-285F9B36852C}" type="presParOf" srcId="{B1596038-1308-470B-A080-95DC1E5CD05C}" destId="{C022DC19-6C4A-4AC8-952B-59F3ADF6CDD0}" srcOrd="1" destOrd="0" presId="urn:microsoft.com/office/officeart/2005/8/layout/lProcess2"/>
    <dgm:cxn modelId="{51920169-01B9-4E46-B438-3C9D421ABE1E}" type="presParOf" srcId="{B1596038-1308-470B-A080-95DC1E5CD05C}" destId="{3B3FF7D3-C575-48F8-8684-E5C01A3DF4A5}" srcOrd="2" destOrd="0" presId="urn:microsoft.com/office/officeart/2005/8/layout/lProcess2"/>
    <dgm:cxn modelId="{4C24C903-32D0-4C3C-AD10-C08B6C7C95E9}" type="presParOf" srcId="{B1596038-1308-470B-A080-95DC1E5CD05C}" destId="{490C622B-1BEF-4E29-AB64-82FBF30DA1F6}" srcOrd="3" destOrd="0" presId="urn:microsoft.com/office/officeart/2005/8/layout/lProcess2"/>
    <dgm:cxn modelId="{7E91CC99-2DE7-4411-A177-6EF59827D322}" type="presParOf" srcId="{B1596038-1308-470B-A080-95DC1E5CD05C}" destId="{DC4A3851-FE40-4032-A191-17B50C81DB27}" srcOrd="4" destOrd="0" presId="urn:microsoft.com/office/officeart/2005/8/layout/lProcess2"/>
    <dgm:cxn modelId="{B693D8AC-70BD-4BDB-83D4-C41D73AE41B4}" type="presParOf" srcId="{B1596038-1308-470B-A080-95DC1E5CD05C}" destId="{06AA081C-C680-462E-BFD1-7E069DF1BA36}" srcOrd="5" destOrd="0" presId="urn:microsoft.com/office/officeart/2005/8/layout/lProcess2"/>
    <dgm:cxn modelId="{B6B0C05A-5177-4A29-AC27-E625FCA41584}" type="presParOf" srcId="{B1596038-1308-470B-A080-95DC1E5CD05C}" destId="{B9D9730F-69ED-4650-91E9-3A80912BBADA}" srcOrd="6" destOrd="0" presId="urn:microsoft.com/office/officeart/2005/8/layout/lProcess2"/>
    <dgm:cxn modelId="{EE194797-3EAA-48FB-AC42-31A6A14D1A2A}" type="presParOf" srcId="{B1596038-1308-470B-A080-95DC1E5CD05C}" destId="{249269D9-D8D4-464B-B333-491FC0871F57}" srcOrd="7" destOrd="0" presId="urn:microsoft.com/office/officeart/2005/8/layout/lProcess2"/>
    <dgm:cxn modelId="{FFD60295-EA23-4800-A97B-C450F3EC0B85}" type="presParOf" srcId="{B1596038-1308-470B-A080-95DC1E5CD05C}" destId="{FCCD55DB-85B2-42A9-966D-914B8A3DC038}" srcOrd="8" destOrd="0" presId="urn:microsoft.com/office/officeart/2005/8/layout/lProcess2"/>
    <dgm:cxn modelId="{0C4586BD-BB66-4321-9579-8C5C739E7CC5}" type="presParOf" srcId="{B1596038-1308-470B-A080-95DC1E5CD05C}" destId="{A0E218B9-87A6-4C50-94F1-7992CFE27CD9}" srcOrd="9" destOrd="0" presId="urn:microsoft.com/office/officeart/2005/8/layout/lProcess2"/>
    <dgm:cxn modelId="{7D50ED63-3968-481C-8C1F-5CB0AA0E90C7}" type="presParOf" srcId="{B1596038-1308-470B-A080-95DC1E5CD05C}" destId="{23C7233A-8E15-4C54-84CC-4E9D93F13030}" srcOrd="10" destOrd="0" presId="urn:microsoft.com/office/officeart/2005/8/layout/lProcess2"/>
    <dgm:cxn modelId="{2580C868-11C2-42B2-A391-D65DDADEB5B6}" type="presParOf" srcId="{B1596038-1308-470B-A080-95DC1E5CD05C}" destId="{F503D3A1-694E-49B8-A4E0-5CFF48DA3C4D}" srcOrd="11" destOrd="0" presId="urn:microsoft.com/office/officeart/2005/8/layout/lProcess2"/>
    <dgm:cxn modelId="{F841DC0F-E195-41CA-887D-FAF63DEE53B2}" type="presParOf" srcId="{B1596038-1308-470B-A080-95DC1E5CD05C}" destId="{F7E9946B-A302-4CCB-9B6B-D01F0C2017F1}" srcOrd="12" destOrd="0" presId="urn:microsoft.com/office/officeart/2005/8/layout/lProcess2"/>
    <dgm:cxn modelId="{A3FACA33-80C0-4902-AE08-E4BDDFD4896B}" type="presParOf" srcId="{CA946F58-9860-4034-A427-1E00DCC74907}" destId="{7D43F3C9-6B3A-4563-9D93-9318A988BA7A}" srcOrd="1" destOrd="0" presId="urn:microsoft.com/office/officeart/2005/8/layout/lProcess2"/>
    <dgm:cxn modelId="{F4A0D2B1-957D-4C8B-A3C3-185C845F1F83}" type="presParOf" srcId="{CA946F58-9860-4034-A427-1E00DCC74907}" destId="{8EC306D8-BE48-4B83-980A-A2CD9A1BE774}" srcOrd="2" destOrd="0" presId="urn:microsoft.com/office/officeart/2005/8/layout/lProcess2"/>
    <dgm:cxn modelId="{7E928AEC-D3C3-4145-8EC6-4949337CDE6D}" type="presParOf" srcId="{8EC306D8-BE48-4B83-980A-A2CD9A1BE774}" destId="{A567CD7B-9448-424C-AC9B-1C7E67750405}" srcOrd="0" destOrd="0" presId="urn:microsoft.com/office/officeart/2005/8/layout/lProcess2"/>
    <dgm:cxn modelId="{553371B6-CAFD-48AB-860E-993DCE3486FD}" type="presParOf" srcId="{8EC306D8-BE48-4B83-980A-A2CD9A1BE774}" destId="{07E93E09-DD7A-4AAF-A3BD-BC601CC1352A}" srcOrd="1" destOrd="0" presId="urn:microsoft.com/office/officeart/2005/8/layout/lProcess2"/>
    <dgm:cxn modelId="{1245CDB2-50EA-4E5D-968D-8949D5783C13}" type="presParOf" srcId="{8EC306D8-BE48-4B83-980A-A2CD9A1BE774}" destId="{0434F164-BE17-4690-8278-60CCE3DD55F1}" srcOrd="2" destOrd="0" presId="urn:microsoft.com/office/officeart/2005/8/layout/lProcess2"/>
    <dgm:cxn modelId="{06679BDF-C554-4D6F-B05A-028D3BD29E13}" type="presParOf" srcId="{0434F164-BE17-4690-8278-60CCE3DD55F1}" destId="{FEA167FF-2CB5-4AA0-AE73-0B7F45F86270}" srcOrd="0" destOrd="0" presId="urn:microsoft.com/office/officeart/2005/8/layout/lProcess2"/>
    <dgm:cxn modelId="{3E331DA8-0992-481E-BF75-5E01982B7965}" type="presParOf" srcId="{FEA167FF-2CB5-4AA0-AE73-0B7F45F86270}" destId="{E8BBAA01-074C-4913-81EB-72438CBEAB74}" srcOrd="0" destOrd="0" presId="urn:microsoft.com/office/officeart/2005/8/layout/lProcess2"/>
    <dgm:cxn modelId="{AEE24A2F-ECD3-4801-A9C0-7C754FABF7EA}" type="presParOf" srcId="{FEA167FF-2CB5-4AA0-AE73-0B7F45F86270}" destId="{578BE4CB-7C01-41AF-93A3-2CCCCD4F3384}" srcOrd="1" destOrd="0" presId="urn:microsoft.com/office/officeart/2005/8/layout/lProcess2"/>
    <dgm:cxn modelId="{6648CE84-55C3-4A5D-8A86-EC20D943976A}" type="presParOf" srcId="{FEA167FF-2CB5-4AA0-AE73-0B7F45F86270}" destId="{DCE18781-A616-4927-AB64-EE4A48B62B23}" srcOrd="2" destOrd="0" presId="urn:microsoft.com/office/officeart/2005/8/layout/lProcess2"/>
    <dgm:cxn modelId="{1F29EAFA-A373-48F1-8515-1441196D4390}" type="presParOf" srcId="{FEA167FF-2CB5-4AA0-AE73-0B7F45F86270}" destId="{3DD7D799-CCFC-44F0-8C33-087B6762B32F}" srcOrd="3" destOrd="0" presId="urn:microsoft.com/office/officeart/2005/8/layout/lProcess2"/>
    <dgm:cxn modelId="{3F765EA4-8460-446D-AF61-0A6D1CEC9BA8}" type="presParOf" srcId="{FEA167FF-2CB5-4AA0-AE73-0B7F45F86270}" destId="{1F316092-E4EB-4A32-AB71-C9CD3E7805A3}" srcOrd="4" destOrd="0" presId="urn:microsoft.com/office/officeart/2005/8/layout/lProcess2"/>
    <dgm:cxn modelId="{D7458966-EFBB-400D-9532-FDD61C2E3AD9}" type="presParOf" srcId="{FEA167FF-2CB5-4AA0-AE73-0B7F45F86270}" destId="{31900A2F-D65B-4426-A3C4-8FDFA7DA97D9}" srcOrd="5" destOrd="0" presId="urn:microsoft.com/office/officeart/2005/8/layout/lProcess2"/>
    <dgm:cxn modelId="{5B016F1F-FE9A-422F-A3E8-A24E96201316}" type="presParOf" srcId="{FEA167FF-2CB5-4AA0-AE73-0B7F45F86270}" destId="{8364DCEB-59BD-49EA-AD32-335F523838AB}" srcOrd="6" destOrd="0" presId="urn:microsoft.com/office/officeart/2005/8/layout/lProcess2"/>
    <dgm:cxn modelId="{FCC041E9-24FA-4CEE-927B-C05BA4546DAA}" type="presParOf" srcId="{CA946F58-9860-4034-A427-1E00DCC74907}" destId="{8AFBF2D2-C2F1-4089-A2C3-9FC639CB6402}" srcOrd="3" destOrd="0" presId="urn:microsoft.com/office/officeart/2005/8/layout/lProcess2"/>
    <dgm:cxn modelId="{91E313C6-7F05-44C7-B854-7971D20660E9}" type="presParOf" srcId="{CA946F58-9860-4034-A427-1E00DCC74907}" destId="{26E35423-FDA1-44AE-8CBE-E2EB1814B15A}" srcOrd="4" destOrd="0" presId="urn:microsoft.com/office/officeart/2005/8/layout/lProcess2"/>
    <dgm:cxn modelId="{85ECF2ED-51DC-4A94-BC77-D87FB686155B}" type="presParOf" srcId="{26E35423-FDA1-44AE-8CBE-E2EB1814B15A}" destId="{751CF8D2-242D-4BB4-9AE5-33FF04DFC733}" srcOrd="0" destOrd="0" presId="urn:microsoft.com/office/officeart/2005/8/layout/lProcess2"/>
    <dgm:cxn modelId="{17399C1B-7B95-4224-BEFE-D3DE397629DD}" type="presParOf" srcId="{26E35423-FDA1-44AE-8CBE-E2EB1814B15A}" destId="{E94FACC2-9C37-4907-AC7A-73F658C20AF6}" srcOrd="1" destOrd="0" presId="urn:microsoft.com/office/officeart/2005/8/layout/lProcess2"/>
    <dgm:cxn modelId="{5D69C4FD-F24B-47EF-84B9-EBD8F54BEA50}" type="presParOf" srcId="{26E35423-FDA1-44AE-8CBE-E2EB1814B15A}" destId="{B6C7F890-B687-4C3A-95FB-8306326EB968}" srcOrd="2" destOrd="0" presId="urn:microsoft.com/office/officeart/2005/8/layout/lProcess2"/>
    <dgm:cxn modelId="{8E295E32-1B6C-4752-B5DB-A0BD55DA074F}" type="presParOf" srcId="{B6C7F890-B687-4C3A-95FB-8306326EB968}" destId="{253B0479-9DE5-49AA-856B-D11147C31A61}" srcOrd="0" destOrd="0" presId="urn:microsoft.com/office/officeart/2005/8/layout/lProcess2"/>
    <dgm:cxn modelId="{80E442C5-34DD-4099-AD38-080CDAA0334A}" type="presParOf" srcId="{253B0479-9DE5-49AA-856B-D11147C31A61}" destId="{D5B095A8-0D90-4283-A796-A1D475CB290D}" srcOrd="0" destOrd="0" presId="urn:microsoft.com/office/officeart/2005/8/layout/lProcess2"/>
    <dgm:cxn modelId="{D60D6308-EA91-437A-AFC3-A323FB401A57}" type="presParOf" srcId="{253B0479-9DE5-49AA-856B-D11147C31A61}" destId="{546B1B7A-9AF1-416E-A87D-388B2298D99B}" srcOrd="1" destOrd="0" presId="urn:microsoft.com/office/officeart/2005/8/layout/lProcess2"/>
    <dgm:cxn modelId="{EB404063-8BAD-408B-BF9D-968815E671BE}" type="presParOf" srcId="{253B0479-9DE5-49AA-856B-D11147C31A61}" destId="{084E6320-99A8-4885-A4A2-AE087974D6CA}" srcOrd="2" destOrd="0" presId="urn:microsoft.com/office/officeart/2005/8/layout/lProcess2"/>
    <dgm:cxn modelId="{E4442081-5FE8-431C-85C7-2CAC9C573349}" type="presParOf" srcId="{253B0479-9DE5-49AA-856B-D11147C31A61}" destId="{36C3296E-4B2C-41DC-9EBC-757AD0CD78A4}" srcOrd="3" destOrd="0" presId="urn:microsoft.com/office/officeart/2005/8/layout/lProcess2"/>
    <dgm:cxn modelId="{7713483A-B6F0-4B64-BFF3-F7A33C6B1417}" type="presParOf" srcId="{253B0479-9DE5-49AA-856B-D11147C31A61}" destId="{FE3B9A26-39D4-4005-BEEC-F10D8A2DB034}" srcOrd="4" destOrd="0" presId="urn:microsoft.com/office/officeart/2005/8/layout/lProcess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12EE22-0A3D-416C-8F4B-C194E5B8AA6F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503577-004B-4D0D-B5AE-0E0352F9A657}">
      <dgm:prSet phldrT="[Текст]" custT="1"/>
      <dgm:spPr/>
      <dgm:t>
        <a:bodyPr/>
        <a:lstStyle/>
        <a:p>
          <a:pPr algn="ctr"/>
          <a:r>
            <a:rPr lang="ru-RU" sz="1350" b="1" dirty="0" smtClean="0">
              <a:solidFill>
                <a:schemeClr val="bg2">
                  <a:lumMod val="10000"/>
                </a:schemeClr>
              </a:solidFill>
            </a:rPr>
            <a:t>Мотивационные ресурсы:</a:t>
          </a:r>
        </a:p>
        <a:p>
          <a:pPr algn="l"/>
          <a:r>
            <a:rPr lang="ru-RU" sz="1350" b="1" dirty="0" smtClean="0">
              <a:solidFill>
                <a:schemeClr val="bg2"/>
              </a:solidFill>
            </a:rPr>
            <a:t>-</a:t>
          </a:r>
          <a:r>
            <a:rPr lang="ru-RU" sz="1350" b="1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1350" dirty="0" smtClean="0"/>
            <a:t>изучение ведущих мотивов, ценностей, устремлений, интересов и потребностей воспитанников</a:t>
          </a:r>
        </a:p>
        <a:p>
          <a:pPr algn="l"/>
          <a:r>
            <a:rPr lang="ru-RU" sz="1350" dirty="0" smtClean="0"/>
            <a:t>-осуществление работы по обеспечению целенаправленного стимулирования всех учащихся на постановку новых целей</a:t>
          </a:r>
        </a:p>
        <a:p>
          <a:pPr algn="l"/>
          <a:r>
            <a:rPr lang="ru-RU" sz="1350" dirty="0" smtClean="0"/>
            <a:t>-определение активной позиции на максимальную самореализацию себя как личности</a:t>
          </a:r>
          <a:endParaRPr lang="ru-RU" sz="1350" b="1" dirty="0">
            <a:solidFill>
              <a:schemeClr val="bg2">
                <a:lumMod val="10000"/>
              </a:schemeClr>
            </a:solidFill>
          </a:endParaRPr>
        </a:p>
      </dgm:t>
    </dgm:pt>
    <dgm:pt modelId="{CDB2B9A8-A799-424A-B882-E72D7E8973F0}" type="parTrans" cxnId="{711D8315-9987-4870-AC45-D066D5D0A639}">
      <dgm:prSet/>
      <dgm:spPr/>
      <dgm:t>
        <a:bodyPr/>
        <a:lstStyle/>
        <a:p>
          <a:endParaRPr lang="ru-RU"/>
        </a:p>
      </dgm:t>
    </dgm:pt>
    <dgm:pt modelId="{84B9DBD7-AB78-4EFC-9094-E50AC1266651}" type="sibTrans" cxnId="{711D8315-9987-4870-AC45-D066D5D0A639}">
      <dgm:prSet/>
      <dgm:spPr/>
      <dgm:t>
        <a:bodyPr/>
        <a:lstStyle/>
        <a:p>
          <a:endParaRPr lang="ru-RU"/>
        </a:p>
      </dgm:t>
    </dgm:pt>
    <dgm:pt modelId="{E9931A62-1096-4596-A226-3F17224B884D}">
      <dgm:prSet phldrT="[Текст]" custT="1"/>
      <dgm:spPr/>
      <dgm:t>
        <a:bodyPr/>
        <a:lstStyle/>
        <a:p>
          <a:pPr algn="ctr"/>
          <a:r>
            <a:rPr lang="ru-RU" sz="1350" b="1" dirty="0" smtClean="0">
              <a:solidFill>
                <a:schemeClr val="bg2">
                  <a:lumMod val="10000"/>
                </a:schemeClr>
              </a:solidFill>
            </a:rPr>
            <a:t>Информационные ресурсы:</a:t>
          </a:r>
        </a:p>
        <a:p>
          <a:pPr algn="l"/>
          <a:r>
            <a:rPr lang="ru-RU" sz="1350" dirty="0" smtClean="0"/>
            <a:t>- учебные пособия по педагогике, методике преподавания танцевальных дисциплин</a:t>
          </a:r>
        </a:p>
        <a:p>
          <a:pPr algn="l"/>
          <a:r>
            <a:rPr lang="ru-RU" sz="1350" dirty="0" smtClean="0"/>
            <a:t>- видео - материалы по восточному танцу</a:t>
          </a:r>
        </a:p>
        <a:p>
          <a:pPr algn="l"/>
          <a:r>
            <a:rPr lang="ru-RU" sz="1350" dirty="0" smtClean="0"/>
            <a:t>-мастер-классы по восточному танцу</a:t>
          </a:r>
        </a:p>
        <a:p>
          <a:pPr algn="ctr"/>
          <a:endParaRPr lang="ru-RU" sz="1400" dirty="0"/>
        </a:p>
      </dgm:t>
    </dgm:pt>
    <dgm:pt modelId="{FF849838-4963-4556-9211-3352B21462D7}" type="parTrans" cxnId="{1B731EFC-7CC6-4AEE-A78E-AB1C62D19602}">
      <dgm:prSet/>
      <dgm:spPr/>
      <dgm:t>
        <a:bodyPr/>
        <a:lstStyle/>
        <a:p>
          <a:endParaRPr lang="ru-RU"/>
        </a:p>
      </dgm:t>
    </dgm:pt>
    <dgm:pt modelId="{56DE532E-2CCA-4CF1-B07D-18990153A485}" type="sibTrans" cxnId="{1B731EFC-7CC6-4AEE-A78E-AB1C62D19602}">
      <dgm:prSet/>
      <dgm:spPr/>
      <dgm:t>
        <a:bodyPr/>
        <a:lstStyle/>
        <a:p>
          <a:endParaRPr lang="ru-RU"/>
        </a:p>
      </dgm:t>
    </dgm:pt>
    <dgm:pt modelId="{CDAC63F0-FCD5-4810-8BCB-E7786924E1F7}">
      <dgm:prSet phldrT="[Текст]" custT="1"/>
      <dgm:spPr/>
      <dgm:t>
        <a:bodyPr/>
        <a:lstStyle/>
        <a:p>
          <a:pPr algn="ctr"/>
          <a:r>
            <a:rPr lang="ru-RU" sz="1350" b="1" dirty="0" smtClean="0">
              <a:solidFill>
                <a:schemeClr val="bg2">
                  <a:lumMod val="10000"/>
                </a:schemeClr>
              </a:solidFill>
            </a:rPr>
            <a:t>Нормативно-правовые ресурсы:</a:t>
          </a:r>
        </a:p>
        <a:p>
          <a:pPr algn="l"/>
          <a:r>
            <a:rPr lang="ru-RU" sz="1350" dirty="0" smtClean="0"/>
            <a:t>- календарно - тематический план </a:t>
          </a:r>
          <a:r>
            <a:rPr lang="ru-RU" sz="1350" dirty="0" err="1" smtClean="0"/>
            <a:t>учебно</a:t>
          </a:r>
          <a:r>
            <a:rPr lang="ru-RU" sz="1350" dirty="0" smtClean="0"/>
            <a:t> - воспитательной работы</a:t>
          </a:r>
          <a:endParaRPr lang="ru-RU" sz="1350" dirty="0"/>
        </a:p>
      </dgm:t>
    </dgm:pt>
    <dgm:pt modelId="{28F75F71-380E-448C-A747-F53FF0F8559E}" type="parTrans" cxnId="{0AF8DD17-A0BC-4702-BF6D-136A0A60AAC5}">
      <dgm:prSet/>
      <dgm:spPr/>
      <dgm:t>
        <a:bodyPr/>
        <a:lstStyle/>
        <a:p>
          <a:endParaRPr lang="ru-RU"/>
        </a:p>
      </dgm:t>
    </dgm:pt>
    <dgm:pt modelId="{E00C1F1D-0CC8-4FC3-8231-DEA97E36C357}" type="sibTrans" cxnId="{0AF8DD17-A0BC-4702-BF6D-136A0A60AAC5}">
      <dgm:prSet/>
      <dgm:spPr/>
      <dgm:t>
        <a:bodyPr/>
        <a:lstStyle/>
        <a:p>
          <a:endParaRPr lang="ru-RU"/>
        </a:p>
      </dgm:t>
    </dgm:pt>
    <dgm:pt modelId="{D6E4C20A-D8D0-4DEE-A2F1-35ACCDD2500A}">
      <dgm:prSet phldrT="[Текст]" custT="1"/>
      <dgm:spPr/>
      <dgm:t>
        <a:bodyPr/>
        <a:lstStyle/>
        <a:p>
          <a:pPr algn="ctr"/>
          <a:r>
            <a:rPr lang="ru-RU" sz="1350" b="1" i="0" dirty="0" smtClean="0">
              <a:solidFill>
                <a:schemeClr val="bg2">
                  <a:lumMod val="10000"/>
                </a:schemeClr>
              </a:solidFill>
            </a:rPr>
            <a:t>Материально-технические ресурсы:</a:t>
          </a:r>
        </a:p>
        <a:p>
          <a:pPr algn="l"/>
          <a:r>
            <a:rPr lang="ru-RU" sz="1350" dirty="0" smtClean="0"/>
            <a:t>- хореографический зал с зеркалами</a:t>
          </a:r>
        </a:p>
        <a:p>
          <a:pPr algn="l"/>
          <a:r>
            <a:rPr lang="ru-RU" sz="1350" dirty="0" smtClean="0"/>
            <a:t>-музыкальный проигрыватель</a:t>
          </a:r>
        </a:p>
        <a:p>
          <a:pPr algn="l"/>
          <a:r>
            <a:rPr lang="ru-RU" sz="1350" dirty="0" smtClean="0"/>
            <a:t>- комплект дисков восточной и классической музыки</a:t>
          </a:r>
        </a:p>
        <a:p>
          <a:pPr algn="l"/>
          <a:r>
            <a:rPr lang="ru-RU" sz="1350" dirty="0" smtClean="0"/>
            <a:t>-портативный DVD-проигрыватель</a:t>
          </a:r>
        </a:p>
        <a:p>
          <a:pPr algn="l"/>
          <a:r>
            <a:rPr lang="ru-RU" sz="1350" dirty="0" smtClean="0"/>
            <a:t>-коврики для растяжки</a:t>
          </a:r>
        </a:p>
        <a:p>
          <a:pPr algn="l"/>
          <a:r>
            <a:rPr lang="ru-RU" sz="1350" dirty="0" smtClean="0"/>
            <a:t>-платки для танца</a:t>
          </a:r>
        </a:p>
        <a:p>
          <a:pPr algn="l"/>
          <a:r>
            <a:rPr lang="ru-RU" sz="1350" dirty="0" smtClean="0"/>
            <a:t>-трость для танца</a:t>
          </a:r>
        </a:p>
        <a:p>
          <a:pPr algn="l"/>
          <a:r>
            <a:rPr lang="ru-RU" sz="1350" dirty="0" smtClean="0"/>
            <a:t>-костюмы</a:t>
          </a:r>
          <a:endParaRPr lang="ru-RU" sz="1350" dirty="0"/>
        </a:p>
      </dgm:t>
    </dgm:pt>
    <dgm:pt modelId="{00589728-BBCD-4151-987A-CB8466C6711A}" type="parTrans" cxnId="{410161AD-C595-434F-8B8F-6AED8720FB66}">
      <dgm:prSet/>
      <dgm:spPr/>
      <dgm:t>
        <a:bodyPr/>
        <a:lstStyle/>
        <a:p>
          <a:endParaRPr lang="ru-RU"/>
        </a:p>
      </dgm:t>
    </dgm:pt>
    <dgm:pt modelId="{81D710D9-6C0F-4991-84FE-C616B33FA889}" type="sibTrans" cxnId="{410161AD-C595-434F-8B8F-6AED8720FB66}">
      <dgm:prSet/>
      <dgm:spPr/>
      <dgm:t>
        <a:bodyPr/>
        <a:lstStyle/>
        <a:p>
          <a:endParaRPr lang="ru-RU"/>
        </a:p>
      </dgm:t>
    </dgm:pt>
    <dgm:pt modelId="{EEF9E8E5-B145-4D09-936C-4BB6BD74254D}" type="pres">
      <dgm:prSet presAssocID="{8C12EE22-0A3D-416C-8F4B-C194E5B8AA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ECD303-A519-4E47-A8EF-1F58C2F35CDB}" type="pres">
      <dgm:prSet presAssocID="{8C12EE22-0A3D-416C-8F4B-C194E5B8AA6F}" presName="bkgdShp" presStyleLbl="alignAccFollowNode1" presStyleIdx="0" presStyleCnt="1"/>
      <dgm:spPr/>
    </dgm:pt>
    <dgm:pt modelId="{F4329659-3218-4380-B926-D52DA29B6C25}" type="pres">
      <dgm:prSet presAssocID="{8C12EE22-0A3D-416C-8F4B-C194E5B8AA6F}" presName="linComp" presStyleCnt="0"/>
      <dgm:spPr/>
    </dgm:pt>
    <dgm:pt modelId="{D4AC6641-CA12-4452-827C-A1A6AF9661AE}" type="pres">
      <dgm:prSet presAssocID="{7C503577-004B-4D0D-B5AE-0E0352F9A657}" presName="compNode" presStyleCnt="0"/>
      <dgm:spPr/>
    </dgm:pt>
    <dgm:pt modelId="{D98D2316-D2E3-4445-828F-908639A00B00}" type="pres">
      <dgm:prSet presAssocID="{7C503577-004B-4D0D-B5AE-0E0352F9A657}" presName="node" presStyleLbl="node1" presStyleIdx="0" presStyleCnt="4" custScaleX="130197" custScaleY="149535" custLinFactNeighborX="-7260" custLinFactNeighborY="-17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E79D3-4FE4-4931-9B29-AC3088CDA06D}" type="pres">
      <dgm:prSet presAssocID="{7C503577-004B-4D0D-B5AE-0E0352F9A657}" presName="invisiNode" presStyleLbl="node1" presStyleIdx="0" presStyleCnt="4"/>
      <dgm:spPr/>
    </dgm:pt>
    <dgm:pt modelId="{1FE283DC-2A81-47D4-902B-95CFDA38F126}" type="pres">
      <dgm:prSet presAssocID="{7C503577-004B-4D0D-B5AE-0E0352F9A657}" presName="imagNode" presStyleLbl="fgImgPlace1" presStyleIdx="0" presStyleCnt="4" custFlipVert="1" custScaleY="2732" custLinFactNeighborX="-5444" custLinFactNeighborY="758"/>
      <dgm:spPr/>
    </dgm:pt>
    <dgm:pt modelId="{77978245-F4DD-418A-B70B-05B79A1662FB}" type="pres">
      <dgm:prSet presAssocID="{84B9DBD7-AB78-4EFC-9094-E50AC126665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A89E8D7-C0E6-4475-BEE5-C0000AB24EDE}" type="pres">
      <dgm:prSet presAssocID="{E9931A62-1096-4596-A226-3F17224B884D}" presName="compNode" presStyleCnt="0"/>
      <dgm:spPr/>
    </dgm:pt>
    <dgm:pt modelId="{AB346356-473F-4A27-AEFD-2BEA276F930A}" type="pres">
      <dgm:prSet presAssocID="{E9931A62-1096-4596-A226-3F17224B884D}" presName="node" presStyleLbl="node1" presStyleIdx="1" presStyleCnt="4" custScaleX="128323" custScaleY="128076" custLinFactNeighborX="-840" custLinFactNeighborY="-12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6C478-CE77-4A74-8ABD-1622F9D7EDD0}" type="pres">
      <dgm:prSet presAssocID="{E9931A62-1096-4596-A226-3F17224B884D}" presName="invisiNode" presStyleLbl="node1" presStyleIdx="1" presStyleCnt="4"/>
      <dgm:spPr/>
    </dgm:pt>
    <dgm:pt modelId="{BC9D0464-A1AD-4EB3-9663-95B436C10940}" type="pres">
      <dgm:prSet presAssocID="{E9931A62-1096-4596-A226-3F17224B884D}" presName="imagNode" presStyleLbl="fgImgPlace1" presStyleIdx="1" presStyleCnt="4" custScaleY="2732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65BFFA6D-9889-4100-8EA5-427F83CDE27D}" type="pres">
      <dgm:prSet presAssocID="{56DE532E-2CCA-4CF1-B07D-18990153A48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8392EE2-C750-4E8F-B194-2A4CB82B0E80}" type="pres">
      <dgm:prSet presAssocID="{CDAC63F0-FCD5-4810-8BCB-E7786924E1F7}" presName="compNode" presStyleCnt="0"/>
      <dgm:spPr/>
    </dgm:pt>
    <dgm:pt modelId="{79320FD0-AC46-454A-96A6-AE407937F081}" type="pres">
      <dgm:prSet presAssocID="{CDAC63F0-FCD5-4810-8BCB-E7786924E1F7}" presName="node" presStyleLbl="node1" presStyleIdx="2" presStyleCnt="4" custScaleX="111400" custScaleY="88139" custLinFactNeighborX="4789" custLinFactNeighborY="-40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48FDB-895B-4E21-BC3F-6794412B5FC7}" type="pres">
      <dgm:prSet presAssocID="{CDAC63F0-FCD5-4810-8BCB-E7786924E1F7}" presName="invisiNode" presStyleLbl="node1" presStyleIdx="2" presStyleCnt="4"/>
      <dgm:spPr/>
    </dgm:pt>
    <dgm:pt modelId="{A667D924-2C97-4E9F-838A-39C0BA1305BF}" type="pres">
      <dgm:prSet presAssocID="{CDAC63F0-FCD5-4810-8BCB-E7786924E1F7}" presName="imagNode" presStyleLbl="fgImgPlace1" presStyleIdx="2" presStyleCnt="4" custScaleY="2732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8E03E992-2180-4C4B-ACF6-3B4A24B9CDAE}" type="pres">
      <dgm:prSet presAssocID="{E00C1F1D-0CC8-4FC3-8231-DEA97E36C35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BF746DF-98FE-4698-A687-43878F2FAFF8}" type="pres">
      <dgm:prSet presAssocID="{D6E4C20A-D8D0-4DEE-A2F1-35ACCDD2500A}" presName="compNode" presStyleCnt="0"/>
      <dgm:spPr/>
    </dgm:pt>
    <dgm:pt modelId="{62F348FC-26F5-4814-AC72-EAD1F16E0CE8}" type="pres">
      <dgm:prSet presAssocID="{D6E4C20A-D8D0-4DEE-A2F1-35ACCDD2500A}" presName="node" presStyleLbl="node1" presStyleIdx="3" presStyleCnt="4" custScaleX="136802" custScaleY="135242" custLinFactNeighborX="14031" custLinFactNeighborY="-9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F5A05-EF78-46E8-B1E4-0BA91C12346E}" type="pres">
      <dgm:prSet presAssocID="{D6E4C20A-D8D0-4DEE-A2F1-35ACCDD2500A}" presName="invisiNode" presStyleLbl="node1" presStyleIdx="3" presStyleCnt="4"/>
      <dgm:spPr/>
    </dgm:pt>
    <dgm:pt modelId="{E9E5F7FE-D08A-4059-A415-21AFCFEC1976}" type="pres">
      <dgm:prSet presAssocID="{D6E4C20A-D8D0-4DEE-A2F1-35ACCDD2500A}" presName="imagNode" presStyleLbl="fgImgPlace1" presStyleIdx="3" presStyleCnt="4" custFlipVert="1" custScaleY="2732"/>
      <dgm:spPr>
        <a:noFill/>
        <a:ln>
          <a:noFill/>
        </a:ln>
      </dgm:spPr>
      <dgm:t>
        <a:bodyPr/>
        <a:lstStyle/>
        <a:p>
          <a:endParaRPr lang="ru-RU"/>
        </a:p>
      </dgm:t>
    </dgm:pt>
  </dgm:ptLst>
  <dgm:cxnLst>
    <dgm:cxn modelId="{5DEB94E2-A053-4AD9-A5A7-13AC47F401E9}" type="presOf" srcId="{84B9DBD7-AB78-4EFC-9094-E50AC1266651}" destId="{77978245-F4DD-418A-B70B-05B79A1662FB}" srcOrd="0" destOrd="0" presId="urn:microsoft.com/office/officeart/2005/8/layout/pList2"/>
    <dgm:cxn modelId="{55E18D99-458A-4374-866E-0BDA0C527119}" type="presOf" srcId="{E9931A62-1096-4596-A226-3F17224B884D}" destId="{AB346356-473F-4A27-AEFD-2BEA276F930A}" srcOrd="0" destOrd="0" presId="urn:microsoft.com/office/officeart/2005/8/layout/pList2"/>
    <dgm:cxn modelId="{4185E7F6-18D3-459A-ADE4-7AFDFB04AD3A}" type="presOf" srcId="{E00C1F1D-0CC8-4FC3-8231-DEA97E36C357}" destId="{8E03E992-2180-4C4B-ACF6-3B4A24B9CDAE}" srcOrd="0" destOrd="0" presId="urn:microsoft.com/office/officeart/2005/8/layout/pList2"/>
    <dgm:cxn modelId="{F912AABD-2E18-4BB1-97B8-B26B71261A9D}" type="presOf" srcId="{D6E4C20A-D8D0-4DEE-A2F1-35ACCDD2500A}" destId="{62F348FC-26F5-4814-AC72-EAD1F16E0CE8}" srcOrd="0" destOrd="0" presId="urn:microsoft.com/office/officeart/2005/8/layout/pList2"/>
    <dgm:cxn modelId="{0AF8DD17-A0BC-4702-BF6D-136A0A60AAC5}" srcId="{8C12EE22-0A3D-416C-8F4B-C194E5B8AA6F}" destId="{CDAC63F0-FCD5-4810-8BCB-E7786924E1F7}" srcOrd="2" destOrd="0" parTransId="{28F75F71-380E-448C-A747-F53FF0F8559E}" sibTransId="{E00C1F1D-0CC8-4FC3-8231-DEA97E36C357}"/>
    <dgm:cxn modelId="{B950CB12-C0CE-4971-BFE3-F5B626CAA915}" type="presOf" srcId="{8C12EE22-0A3D-416C-8F4B-C194E5B8AA6F}" destId="{EEF9E8E5-B145-4D09-936C-4BB6BD74254D}" srcOrd="0" destOrd="0" presId="urn:microsoft.com/office/officeart/2005/8/layout/pList2"/>
    <dgm:cxn modelId="{711D8315-9987-4870-AC45-D066D5D0A639}" srcId="{8C12EE22-0A3D-416C-8F4B-C194E5B8AA6F}" destId="{7C503577-004B-4D0D-B5AE-0E0352F9A657}" srcOrd="0" destOrd="0" parTransId="{CDB2B9A8-A799-424A-B882-E72D7E8973F0}" sibTransId="{84B9DBD7-AB78-4EFC-9094-E50AC1266651}"/>
    <dgm:cxn modelId="{1B731EFC-7CC6-4AEE-A78E-AB1C62D19602}" srcId="{8C12EE22-0A3D-416C-8F4B-C194E5B8AA6F}" destId="{E9931A62-1096-4596-A226-3F17224B884D}" srcOrd="1" destOrd="0" parTransId="{FF849838-4963-4556-9211-3352B21462D7}" sibTransId="{56DE532E-2CCA-4CF1-B07D-18990153A485}"/>
    <dgm:cxn modelId="{0512EE42-DA93-4046-AAD6-58755995910F}" type="presOf" srcId="{7C503577-004B-4D0D-B5AE-0E0352F9A657}" destId="{D98D2316-D2E3-4445-828F-908639A00B00}" srcOrd="0" destOrd="0" presId="urn:microsoft.com/office/officeart/2005/8/layout/pList2"/>
    <dgm:cxn modelId="{410161AD-C595-434F-8B8F-6AED8720FB66}" srcId="{8C12EE22-0A3D-416C-8F4B-C194E5B8AA6F}" destId="{D6E4C20A-D8D0-4DEE-A2F1-35ACCDD2500A}" srcOrd="3" destOrd="0" parTransId="{00589728-BBCD-4151-987A-CB8466C6711A}" sibTransId="{81D710D9-6C0F-4991-84FE-C616B33FA889}"/>
    <dgm:cxn modelId="{3F6BD46B-53DA-4506-AF84-03960C50F958}" type="presOf" srcId="{56DE532E-2CCA-4CF1-B07D-18990153A485}" destId="{65BFFA6D-9889-4100-8EA5-427F83CDE27D}" srcOrd="0" destOrd="0" presId="urn:microsoft.com/office/officeart/2005/8/layout/pList2"/>
    <dgm:cxn modelId="{1C981106-C1A5-4FBD-B226-AA793E59CE2F}" type="presOf" srcId="{CDAC63F0-FCD5-4810-8BCB-E7786924E1F7}" destId="{79320FD0-AC46-454A-96A6-AE407937F081}" srcOrd="0" destOrd="0" presId="urn:microsoft.com/office/officeart/2005/8/layout/pList2"/>
    <dgm:cxn modelId="{E9266F9D-6F52-41B1-926E-FE0ECD03023D}" type="presParOf" srcId="{EEF9E8E5-B145-4D09-936C-4BB6BD74254D}" destId="{FCECD303-A519-4E47-A8EF-1F58C2F35CDB}" srcOrd="0" destOrd="0" presId="urn:microsoft.com/office/officeart/2005/8/layout/pList2"/>
    <dgm:cxn modelId="{3A13276F-7F35-498A-AFC2-4D0D82509968}" type="presParOf" srcId="{EEF9E8E5-B145-4D09-936C-4BB6BD74254D}" destId="{F4329659-3218-4380-B926-D52DA29B6C25}" srcOrd="1" destOrd="0" presId="urn:microsoft.com/office/officeart/2005/8/layout/pList2"/>
    <dgm:cxn modelId="{506F8041-6D1D-45D8-B789-CFAE18A8F87C}" type="presParOf" srcId="{F4329659-3218-4380-B926-D52DA29B6C25}" destId="{D4AC6641-CA12-4452-827C-A1A6AF9661AE}" srcOrd="0" destOrd="0" presId="urn:microsoft.com/office/officeart/2005/8/layout/pList2"/>
    <dgm:cxn modelId="{8216F9DA-DD20-45D3-909B-0561DF20F409}" type="presParOf" srcId="{D4AC6641-CA12-4452-827C-A1A6AF9661AE}" destId="{D98D2316-D2E3-4445-828F-908639A00B00}" srcOrd="0" destOrd="0" presId="urn:microsoft.com/office/officeart/2005/8/layout/pList2"/>
    <dgm:cxn modelId="{281849AA-8A28-4E49-91C1-A3CE29325FAB}" type="presParOf" srcId="{D4AC6641-CA12-4452-827C-A1A6AF9661AE}" destId="{300E79D3-4FE4-4931-9B29-AC3088CDA06D}" srcOrd="1" destOrd="0" presId="urn:microsoft.com/office/officeart/2005/8/layout/pList2"/>
    <dgm:cxn modelId="{26EA96B2-001F-42FF-8242-D08823176F9E}" type="presParOf" srcId="{D4AC6641-CA12-4452-827C-A1A6AF9661AE}" destId="{1FE283DC-2A81-47D4-902B-95CFDA38F126}" srcOrd="2" destOrd="0" presId="urn:microsoft.com/office/officeart/2005/8/layout/pList2"/>
    <dgm:cxn modelId="{29F90509-E443-4D62-969C-90FDC1641A42}" type="presParOf" srcId="{F4329659-3218-4380-B926-D52DA29B6C25}" destId="{77978245-F4DD-418A-B70B-05B79A1662FB}" srcOrd="1" destOrd="0" presId="urn:microsoft.com/office/officeart/2005/8/layout/pList2"/>
    <dgm:cxn modelId="{8D22B670-CC83-4AC4-9CC7-DC0F23B90654}" type="presParOf" srcId="{F4329659-3218-4380-B926-D52DA29B6C25}" destId="{FA89E8D7-C0E6-4475-BEE5-C0000AB24EDE}" srcOrd="2" destOrd="0" presId="urn:microsoft.com/office/officeart/2005/8/layout/pList2"/>
    <dgm:cxn modelId="{9ECED41F-396A-4A83-AE0E-9BD8C9B216FE}" type="presParOf" srcId="{FA89E8D7-C0E6-4475-BEE5-C0000AB24EDE}" destId="{AB346356-473F-4A27-AEFD-2BEA276F930A}" srcOrd="0" destOrd="0" presId="urn:microsoft.com/office/officeart/2005/8/layout/pList2"/>
    <dgm:cxn modelId="{D7DF58BA-4A59-4D6C-B9C2-E38F23D544C3}" type="presParOf" srcId="{FA89E8D7-C0E6-4475-BEE5-C0000AB24EDE}" destId="{3C46C478-CE77-4A74-8ABD-1622F9D7EDD0}" srcOrd="1" destOrd="0" presId="urn:microsoft.com/office/officeart/2005/8/layout/pList2"/>
    <dgm:cxn modelId="{B014D136-26C6-4A99-ABCD-1173E67F24D7}" type="presParOf" srcId="{FA89E8D7-C0E6-4475-BEE5-C0000AB24EDE}" destId="{BC9D0464-A1AD-4EB3-9663-95B436C10940}" srcOrd="2" destOrd="0" presId="urn:microsoft.com/office/officeart/2005/8/layout/pList2"/>
    <dgm:cxn modelId="{96AB8997-48C0-4CE2-ABC8-F9B1AC46C8F9}" type="presParOf" srcId="{F4329659-3218-4380-B926-D52DA29B6C25}" destId="{65BFFA6D-9889-4100-8EA5-427F83CDE27D}" srcOrd="3" destOrd="0" presId="urn:microsoft.com/office/officeart/2005/8/layout/pList2"/>
    <dgm:cxn modelId="{F49542F3-D2BB-47D7-9590-6C77EC68AFAE}" type="presParOf" srcId="{F4329659-3218-4380-B926-D52DA29B6C25}" destId="{08392EE2-C750-4E8F-B194-2A4CB82B0E80}" srcOrd="4" destOrd="0" presId="urn:microsoft.com/office/officeart/2005/8/layout/pList2"/>
    <dgm:cxn modelId="{B01FB4D0-AB88-4695-93B8-009596D7A85C}" type="presParOf" srcId="{08392EE2-C750-4E8F-B194-2A4CB82B0E80}" destId="{79320FD0-AC46-454A-96A6-AE407937F081}" srcOrd="0" destOrd="0" presId="urn:microsoft.com/office/officeart/2005/8/layout/pList2"/>
    <dgm:cxn modelId="{1EBB7ECB-5870-4242-A8AE-E673C589B618}" type="presParOf" srcId="{08392EE2-C750-4E8F-B194-2A4CB82B0E80}" destId="{17448FDB-895B-4E21-BC3F-6794412B5FC7}" srcOrd="1" destOrd="0" presId="urn:microsoft.com/office/officeart/2005/8/layout/pList2"/>
    <dgm:cxn modelId="{54017D13-CBD2-441E-A6E3-FD83AEE6E835}" type="presParOf" srcId="{08392EE2-C750-4E8F-B194-2A4CB82B0E80}" destId="{A667D924-2C97-4E9F-838A-39C0BA1305BF}" srcOrd="2" destOrd="0" presId="urn:microsoft.com/office/officeart/2005/8/layout/pList2"/>
    <dgm:cxn modelId="{519B79E4-1A7E-4B34-8CA8-7B448723AC7E}" type="presParOf" srcId="{F4329659-3218-4380-B926-D52DA29B6C25}" destId="{8E03E992-2180-4C4B-ACF6-3B4A24B9CDAE}" srcOrd="5" destOrd="0" presId="urn:microsoft.com/office/officeart/2005/8/layout/pList2"/>
    <dgm:cxn modelId="{90CB7DB1-2A01-43E1-A107-FC7DB52D6BFC}" type="presParOf" srcId="{F4329659-3218-4380-B926-D52DA29B6C25}" destId="{6BF746DF-98FE-4698-A687-43878F2FAFF8}" srcOrd="6" destOrd="0" presId="urn:microsoft.com/office/officeart/2005/8/layout/pList2"/>
    <dgm:cxn modelId="{84F98D4F-8769-4963-8C38-42F8636F45C0}" type="presParOf" srcId="{6BF746DF-98FE-4698-A687-43878F2FAFF8}" destId="{62F348FC-26F5-4814-AC72-EAD1F16E0CE8}" srcOrd="0" destOrd="0" presId="urn:microsoft.com/office/officeart/2005/8/layout/pList2"/>
    <dgm:cxn modelId="{AB3BE021-BA6A-432E-912E-D57A339292F9}" type="presParOf" srcId="{6BF746DF-98FE-4698-A687-43878F2FAFF8}" destId="{E21F5A05-EF78-46E8-B1E4-0BA91C12346E}" srcOrd="1" destOrd="0" presId="urn:microsoft.com/office/officeart/2005/8/layout/pList2"/>
    <dgm:cxn modelId="{B39AA555-39B2-4DB4-AFFE-23C3BE15E748}" type="presParOf" srcId="{6BF746DF-98FE-4698-A687-43878F2FAFF8}" destId="{E9E5F7FE-D08A-4059-A415-21AFCFEC1976}" srcOrd="2" destOrd="0" presId="urn:microsoft.com/office/officeart/2005/8/layout/p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03955-2802-4279-AA12-1E543813991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E4076-7E94-4110-BAF7-5CECCA5D5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audio" Target="file:///C:\Documents%20and%20Settings\&#1044;&#1086;&#1084;&#1072;&#1096;&#1085;&#1080;&#1081;\&#1056;&#1072;&#1073;&#1086;&#1095;&#1080;&#1081;%20&#1089;&#1090;&#1086;&#1083;\B_Inta_Omri-DJ_Mix-Mohamad_Abed_El_Wahad.mp3" TargetMode="External"/><Relationship Id="rId1" Type="http://schemas.openxmlformats.org/officeDocument/2006/relationships/audio" Target="file:///C:\Documents%20and%20Settings\&#1044;&#1086;&#1084;&#1072;&#1096;&#1085;&#1080;&#1081;\&#1056;&#1072;&#1073;&#1086;&#1095;&#1080;&#1081;%20&#1089;&#1090;&#1086;&#1083;\B_Inta_Omri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8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6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3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37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_Inta_Omr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" name="Рисунок 2" descr="b24aa79a2ec9fa3d20dc0900a3749cfc_6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00174"/>
            <a:ext cx="3282694" cy="5357826"/>
          </a:xfrm>
          <a:prstGeom prst="rect">
            <a:avLst/>
          </a:prstGeom>
        </p:spPr>
      </p:pic>
      <p:pic>
        <p:nvPicPr>
          <p:cNvPr id="7" name="B_Inta_Omri-DJ_Mix-Mohamad_Abed_El_Wahad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6357982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/>
            </a:r>
            <a:br>
              <a:rPr lang="ru-RU" b="1" i="1" dirty="0"/>
            </a:br>
            <a:r>
              <a:rPr lang="ru-RU" sz="3600" b="1" i="1" dirty="0" smtClean="0"/>
              <a:t>Авторская </a:t>
            </a:r>
            <a:r>
              <a:rPr lang="ru-RU" sz="3600" b="1" i="1" dirty="0"/>
              <a:t>образовательная программа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i="1" dirty="0"/>
              <a:t>обучения детей восточному </a:t>
            </a:r>
            <a:r>
              <a:rPr lang="ru-RU" sz="3600" b="1" i="1" dirty="0" smtClean="0"/>
              <a:t>танцу</a:t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4900" b="1" i="1" dirty="0" smtClean="0">
                <a:solidFill>
                  <a:srgbClr val="C00000"/>
                </a:solidFill>
              </a:rPr>
              <a:t>«Босоножка»</a:t>
            </a:r>
            <a:r>
              <a:rPr lang="ru-RU" sz="4900" dirty="0">
                <a:solidFill>
                  <a:srgbClr val="C00000"/>
                </a:solidFill>
              </a:rPr>
              <a:t> 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i="1" dirty="0"/>
              <a:t>Возраст </a:t>
            </a:r>
            <a:r>
              <a:rPr lang="ru-RU" sz="2200" b="1" i="1" dirty="0" smtClean="0"/>
              <a:t>детей: </a:t>
            </a:r>
            <a:r>
              <a:rPr lang="ru-RU" sz="2200" b="1" i="1" dirty="0"/>
              <a:t>10-14 лет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i="1" dirty="0"/>
              <a:t>Срок реализации: 2 года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i="1" dirty="0" smtClean="0"/>
              <a:t>Автор </a:t>
            </a:r>
            <a:r>
              <a:rPr lang="ru-RU" sz="2200" b="1" i="1" dirty="0"/>
              <a:t>программы: </a:t>
            </a:r>
            <a:r>
              <a:rPr lang="ru-RU" sz="2200" b="1" i="1" dirty="0" smtClean="0"/>
              <a:t>руководитель </a:t>
            </a:r>
            <a:r>
              <a:rPr lang="ru-RU" sz="2200" b="1" i="1" dirty="0"/>
              <a:t>студии восточного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i="1" dirty="0" smtClean="0"/>
              <a:t>танца </a:t>
            </a:r>
            <a:r>
              <a:rPr lang="ru-RU" sz="2200" b="1" i="1" dirty="0"/>
              <a:t>«Лодос» Батырева Мария Анатольевна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i="1" dirty="0" smtClean="0"/>
              <a:t>Должность</a:t>
            </a:r>
            <a:r>
              <a:rPr lang="ru-RU" sz="2200" b="1" i="1" dirty="0"/>
              <a:t>: </a:t>
            </a:r>
            <a:r>
              <a:rPr lang="ru-RU" sz="2200" b="1" i="1" dirty="0" smtClean="0"/>
              <a:t>педагог </a:t>
            </a:r>
            <a:r>
              <a:rPr lang="ru-RU" sz="2200" b="1" i="1" dirty="0"/>
              <a:t>дополнительного </a:t>
            </a:r>
            <a:r>
              <a:rPr lang="ru-RU" sz="2200" b="1" i="1" dirty="0" smtClean="0"/>
              <a:t>образования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i="1" dirty="0" smtClean="0"/>
              <a:t>первой </a:t>
            </a:r>
            <a:r>
              <a:rPr lang="ru-RU" sz="2200" b="1" i="1" dirty="0"/>
              <a:t>квалификационной </a:t>
            </a:r>
            <a:r>
              <a:rPr lang="ru-RU" sz="2200" b="1" i="1" dirty="0" smtClean="0"/>
              <a:t>категории</a:t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1600" b="1" i="1" dirty="0" smtClean="0"/>
              <a:t>Направление: Программы, способствующие развитию детей и молодежи во внеурочное время</a:t>
            </a:r>
            <a:br>
              <a:rPr lang="ru-RU" sz="1600" b="1" i="1" dirty="0" smtClean="0"/>
            </a:br>
            <a:r>
              <a:rPr lang="ru-RU" sz="1600" b="1" i="1" dirty="0" smtClean="0"/>
              <a:t>Номинация: Программы дополнительного образования детей (для детей 10-14 лет)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i="1" dirty="0"/>
              <a:t>  </a:t>
            </a:r>
            <a:r>
              <a:rPr lang="ru-RU" b="1" dirty="0" smtClean="0"/>
              <a:t>  </a:t>
            </a:r>
            <a:r>
              <a:rPr lang="ru-RU" sz="1800" b="1" dirty="0" smtClean="0"/>
              <a:t>г</a:t>
            </a:r>
            <a:r>
              <a:rPr lang="ru-RU" sz="1800" b="1" dirty="0"/>
              <a:t>. Липецк,</a:t>
            </a:r>
            <a:br>
              <a:rPr lang="ru-RU" sz="1800" b="1" dirty="0"/>
            </a:br>
            <a:r>
              <a:rPr lang="ru-RU" sz="1800" b="1" dirty="0"/>
              <a:t>       2013 </a:t>
            </a:r>
            <a:r>
              <a:rPr lang="ru-RU" sz="1800" b="1" dirty="0" smtClean="0"/>
              <a:t>год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 advClick="0" advTm="14516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999"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малыш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1928802"/>
            <a:ext cx="2214578" cy="3058886"/>
          </a:xfrm>
          <a:prstGeom prst="rect">
            <a:avLst/>
          </a:prstGeom>
        </p:spPr>
      </p:pic>
      <p:pic>
        <p:nvPicPr>
          <p:cNvPr id="19" name="Рисунок 18" descr="B6ddghO1jx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1785926"/>
            <a:ext cx="3088019" cy="3143272"/>
          </a:xfrm>
          <a:prstGeom prst="rect">
            <a:avLst/>
          </a:prstGeom>
        </p:spPr>
      </p:pic>
      <p:pic>
        <p:nvPicPr>
          <p:cNvPr id="17" name="Рисунок 16" descr="юнио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1071546"/>
            <a:ext cx="3080764" cy="4286280"/>
          </a:xfrm>
          <a:prstGeom prst="rect">
            <a:avLst/>
          </a:prstGeom>
        </p:spPr>
      </p:pic>
      <p:pic>
        <p:nvPicPr>
          <p:cNvPr id="20" name="Рисунок 19" descr="IMG_52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714356"/>
            <a:ext cx="3619510" cy="5429264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28596" y="214290"/>
            <a:ext cx="8458200" cy="3571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Ожидаемые результаты</a:t>
            </a:r>
            <a:endParaRPr lang="ru-RU" sz="2800" b="1" dirty="0"/>
          </a:p>
        </p:txBody>
      </p:sp>
      <p:pic>
        <p:nvPicPr>
          <p:cNvPr id="5" name="Рисунок 4" descr="b_352bdead8af63d7808aa7b99a0152c8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642918"/>
            <a:ext cx="8715435" cy="60388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4480" y="5500702"/>
            <a:ext cx="357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Спустя 2 года обучения воспитанники могут</a:t>
            </a:r>
          </a:p>
        </p:txBody>
      </p:sp>
      <p:sp>
        <p:nvSpPr>
          <p:cNvPr id="7" name="TextBox 6"/>
          <p:cNvSpPr txBox="1"/>
          <p:nvPr/>
        </p:nvSpPr>
        <p:spPr>
          <a:xfrm rot="21285136">
            <a:off x="2242746" y="4549487"/>
            <a:ext cx="4334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1.Выполнять основные движения и соединять их в связки</a:t>
            </a:r>
            <a:endParaRPr lang="ru-RU" sz="2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167979">
            <a:off x="2882746" y="3882969"/>
            <a:ext cx="40719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dirty="0" smtClean="0">
                <a:solidFill>
                  <a:srgbClr val="7030A0"/>
                </a:solidFill>
                <a:latin typeface="Monotype Corsiva" pitchFamily="66" charset="0"/>
              </a:rPr>
              <a:t>2.Знать основные ритмы арабской музыки</a:t>
            </a:r>
            <a:endParaRPr lang="ru-RU" sz="21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1117221">
            <a:off x="3523774" y="3359578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3. Использовать в танце аксессуары: платок, трость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1125832">
            <a:off x="4151720" y="305658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4.Импровизировать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1129944">
            <a:off x="4365812" y="2780066"/>
            <a:ext cx="3271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5.Различать фольклорные стили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146408">
            <a:off x="4449277" y="2325979"/>
            <a:ext cx="3282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  <a:latin typeface="Monotype Corsiva" pitchFamily="66" charset="0"/>
              </a:rPr>
              <a:t>6.Самостоятельно исполнять и создавать танцы</a:t>
            </a:r>
            <a:endParaRPr lang="ru-RU" sz="16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1163698">
            <a:off x="5251061" y="1618319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  <a:latin typeface="Monotype Corsiva" pitchFamily="66" charset="0"/>
              </a:rPr>
              <a:t>7.Чувствовать свое тело, </a:t>
            </a:r>
            <a:r>
              <a:rPr lang="ru-RU" sz="1600" dirty="0" smtClean="0">
                <a:solidFill>
                  <a:srgbClr val="FFFF00"/>
                </a:solidFill>
                <a:latin typeface="Monotype Corsiva" pitchFamily="66" charset="0"/>
              </a:rPr>
              <a:t>раскрывать новые грани таланта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1000108"/>
            <a:ext cx="763608" cy="730201"/>
          </a:xfrm>
          <a:prstGeom prst="rect">
            <a:avLst/>
          </a:prstGeom>
        </p:spPr>
      </p:pic>
    </p:spTree>
  </p:cSld>
  <p:clrMapOvr>
    <a:masterClrMapping/>
  </p:clrMapOvr>
  <p:transition spd="slow" advClick="0" advTm="43328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30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00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85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1500"/>
                            </p:stCondLst>
                            <p:childTnLst>
                              <p:par>
                                <p:cTn id="7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4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7772400" cy="785818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Пояснительная записка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000108"/>
            <a:ext cx="7854696" cy="5500726"/>
          </a:xfrm>
        </p:spPr>
        <p:txBody>
          <a:bodyPr>
            <a:normAutofit fontScale="25000" lnSpcReduction="20000"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Занятия восточным танцем приобщают ребёнка к миру прекрасного, воспитывают художественный вкус. Развивают детей физически, укрепляют здоровье: правильно развивают костно-мышечный аппарат, помогают избавиться от физических недостатков, максимально исправляют нарушения осанки, формируют красивую фигуру.</a:t>
            </a:r>
          </a:p>
          <a:p>
            <a:endParaRPr lang="ru-RU" sz="6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Педагогическая целесообразность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 объединении художественно-эстетического развития детей «Студия восточного танца «Лодос» занимаются дети 10-14 лет. Группы формируются по годам обучения. Занятия в группах первого года обучения проводятся два раза в неделю, продолжительностью 2 ученических часа с десятиминутным перерывом. В группах второго года обучения – два раза в неделю, продолжительностью 3 ученических часа с десятиминутным перерывом между каждым часом. Количественный состав группы 1 года обучения – 15 человек, 2 года обучения – 12 человек. Данный режим занятий установлен в соответствии с 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2.4.4.1251-03: Санитарно-эпидемиологические требования к учреждениям дополнительного образования.</a:t>
            </a:r>
          </a:p>
          <a:p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Новизна </a:t>
            </a:r>
          </a:p>
          <a:p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Детский восточный танец – довольно новая сфера, до сих пор не получившая широкого распространения. Вместе с тем, очевидны положительные результаты влияния на детский организм в ходе занятий восточными танцами: происходит улучшение осанки, развитие гибкости, пластичности, правильное формирование женского организма, развитие чувства пространства, координации, слуха, воображения.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4626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4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9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Основной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целью программы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является развитие физических способностей детей путем освоения техники восточного танца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28670"/>
            <a:ext cx="4040188" cy="1246205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2900" u="sng" dirty="0" smtClean="0">
                <a:latin typeface="Times New Roman" pitchFamily="18" charset="0"/>
                <a:cs typeface="Times New Roman" pitchFamily="18" charset="0"/>
              </a:rPr>
              <a:t>Цель учебных занятий 1 года обучения: 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900" b="0" dirty="0" smtClean="0">
                <a:latin typeface="Times New Roman" pitchFamily="18" charset="0"/>
                <a:cs typeface="Times New Roman" pitchFamily="18" charset="0"/>
              </a:rPr>
              <a:t>         Введение </a:t>
            </a:r>
            <a:r>
              <a:rPr lang="ru-RU" sz="2900" b="0" dirty="0" smtClean="0">
                <a:latin typeface="Times New Roman" pitchFamily="18" charset="0"/>
                <a:cs typeface="Times New Roman" pitchFamily="18" charset="0"/>
              </a:rPr>
              <a:t>занимающихся</a:t>
            </a:r>
            <a:r>
              <a:rPr lang="ru-RU" sz="29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0" dirty="0" smtClean="0">
                <a:latin typeface="Times New Roman" pitchFamily="18" charset="0"/>
                <a:cs typeface="Times New Roman" pitchFamily="18" charset="0"/>
              </a:rPr>
              <a:t>в мир танца. Обучение детей технике восточного танца, музыкальным ритмам, чувству пространства. </a:t>
            </a:r>
          </a:p>
          <a:p>
            <a:pPr algn="ctr"/>
            <a:r>
              <a:rPr lang="ru-RU" sz="2900" u="sng" dirty="0" smtClean="0">
                <a:latin typeface="Times New Roman" pitchFamily="18" charset="0"/>
                <a:cs typeface="Times New Roman" pitchFamily="18" charset="0"/>
              </a:rPr>
              <a:t>Задачи 1 года обучения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3438" y="928670"/>
            <a:ext cx="4041775" cy="1357322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3500" u="sng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500" u="sng" dirty="0" smtClean="0">
                <a:latin typeface="Times New Roman" pitchFamily="18" charset="0"/>
                <a:cs typeface="Times New Roman" pitchFamily="18" charset="0"/>
              </a:rPr>
              <a:t>учебных занятий 2 года обучения: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500" b="0" dirty="0" smtClean="0">
                <a:latin typeface="Times New Roman" pitchFamily="18" charset="0"/>
                <a:cs typeface="Times New Roman" pitchFamily="18" charset="0"/>
              </a:rPr>
              <a:t>Освоение базовых элементов хореографии, углубление знаний о культуре восточного танца посредством изучения фольклорных стилей</a:t>
            </a:r>
            <a:r>
              <a:rPr lang="ru-RU" sz="35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500" b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500" u="sng" dirty="0" smtClean="0">
                <a:latin typeface="Times New Roman" pitchFamily="18" charset="0"/>
                <a:cs typeface="Times New Roman" pitchFamily="18" charset="0"/>
              </a:rPr>
              <a:t>Задачи 2 года обучения</a:t>
            </a:r>
          </a:p>
          <a:p>
            <a:r>
              <a:rPr lang="ru-RU" u="sng" dirty="0" smtClean="0"/>
              <a:t> </a:t>
            </a:r>
          </a:p>
          <a:p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214282" y="2000240"/>
          <a:ext cx="4283106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sz="half" idx="4"/>
          </p:nvPr>
        </p:nvGraphicFramePr>
        <p:xfrm>
          <a:off x="4645025" y="1857364"/>
          <a:ext cx="4284693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med" advClick="0" advTm="40797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5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0"/>
                            </p:stCondLst>
                            <p:childTnLst>
                              <p:par>
                                <p:cTn id="5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6000"/>
                            </p:stCondLst>
                            <p:childTnLst>
                              <p:par>
                                <p:cTn id="5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uiExpand="1" build="p"/>
      <p:bldGraphic spid="9" grpId="0">
        <p:bldAsOne/>
      </p:bldGraphic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571504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/>
              <a:t>Учебно-тематический план</a:t>
            </a:r>
            <a:br>
              <a:rPr lang="ru-RU" sz="1600" b="1" dirty="0" smtClean="0"/>
            </a:br>
            <a:r>
              <a:rPr lang="ru-RU" sz="1600" b="1" dirty="0" smtClean="0"/>
              <a:t>1 год обучения</a:t>
            </a:r>
            <a:endParaRPr lang="ru-RU" sz="16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1142986"/>
          <a:ext cx="8215370" cy="4948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041"/>
                <a:gridCol w="2881545"/>
                <a:gridCol w="824784"/>
                <a:gridCol w="522796"/>
                <a:gridCol w="2652948"/>
                <a:gridCol w="857256"/>
              </a:tblGrid>
              <a:tr h="92869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 </a:t>
                      </a:r>
                      <a:r>
                        <a:rPr lang="ru-RU" sz="1200" dirty="0" err="1" smtClean="0"/>
                        <a:t>п</a:t>
                      </a:r>
                      <a:r>
                        <a:rPr lang="ru-RU" sz="1200" dirty="0" smtClean="0"/>
                        <a:t>/</a:t>
                      </a:r>
                      <a:r>
                        <a:rPr lang="ru-RU" sz="1200" dirty="0" err="1" smtClean="0"/>
                        <a:t>п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Название тем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Общее количество часов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№ </a:t>
                      </a:r>
                      <a:r>
                        <a:rPr lang="ru-RU" sz="1200" dirty="0" err="1" smtClean="0"/>
                        <a:t>п</a:t>
                      </a:r>
                      <a:r>
                        <a:rPr lang="ru-RU" sz="1200" dirty="0" smtClean="0"/>
                        <a:t>/</a:t>
                      </a:r>
                      <a:r>
                        <a:rPr lang="ru-RU" sz="1200" dirty="0" err="1" smtClean="0"/>
                        <a:t>п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Название тем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Общее количество часов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45841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День открытых дверей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Изучение танца «Морской Бриз»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</a:tr>
              <a:tr h="27504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Вводное занятие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Виды поворотов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</a:tr>
              <a:tr h="45841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Восточный танец: от древности до современного этапа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Изучение танца «Восточный калейдоскоп»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</a:t>
                      </a:r>
                      <a:endParaRPr lang="ru-RU" sz="1200" dirty="0"/>
                    </a:p>
                  </a:txBody>
                  <a:tcPr/>
                </a:tc>
              </a:tr>
              <a:tr h="27504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Познай себя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движения с платком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</a:tr>
              <a:tr h="27504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Соединение элементов танца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Изучение танца с платком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/>
                </a:tc>
              </a:tr>
              <a:tr h="27504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в пространстве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Открытый урок для родителей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</a:tr>
              <a:tr h="45841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Открытый урок для родителей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Ритмы арабской классической музыки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/>
                </a:tc>
              </a:tr>
              <a:tr h="45841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Жесты и работа руками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Анализ арабской классической композиции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</a:tr>
              <a:tr h="27504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композиций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сольного танца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</a:tr>
              <a:tr h="27504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Изучение танца «Очарование»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Итоговое занятие «Познай себя»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</a:tr>
              <a:tr h="45841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Сценическое мастерство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Итого часов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144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Click="0" advTm="1675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ами влево/вправо 3"/>
          <p:cNvSpPr/>
          <p:nvPr/>
        </p:nvSpPr>
        <p:spPr>
          <a:xfrm>
            <a:off x="3428992" y="285727"/>
            <a:ext cx="1750231" cy="6286545"/>
          </a:xfrm>
          <a:prstGeom prst="leftRightArrowCallout">
            <a:avLst>
              <a:gd name="adj1" fmla="val 18324"/>
              <a:gd name="adj2" fmla="val 30851"/>
              <a:gd name="adj3" fmla="val 15280"/>
              <a:gd name="adj4" fmla="val 4812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dirty="0" smtClean="0"/>
              <a:t>Содержание курса</a:t>
            </a:r>
          </a:p>
          <a:p>
            <a:pPr algn="ctr"/>
            <a:r>
              <a:rPr lang="ru-RU" dirty="0" smtClean="0"/>
              <a:t>1 год обучения</a:t>
            </a:r>
            <a:endParaRPr lang="ru-RU" dirty="0"/>
          </a:p>
        </p:txBody>
      </p:sp>
      <p:sp>
        <p:nvSpPr>
          <p:cNvPr id="9" name="Облако 8"/>
          <p:cNvSpPr/>
          <p:nvPr/>
        </p:nvSpPr>
        <p:spPr>
          <a:xfrm>
            <a:off x="500034" y="142852"/>
            <a:ext cx="3143272" cy="857256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Теория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5143504" y="142852"/>
            <a:ext cx="3214710" cy="857256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Практика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5000628" y="1214422"/>
            <a:ext cx="3429024" cy="928694"/>
          </a:xfrm>
          <a:prstGeom prst="homePlat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Изучение основных танцевальных  поз, шагов и движений восточного танца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000628" y="2285992"/>
            <a:ext cx="3429024" cy="714380"/>
          </a:xfrm>
          <a:prstGeom prst="homePlat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Соединений движений в связки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5000628" y="4000504"/>
            <a:ext cx="3429024" cy="1357322"/>
          </a:xfrm>
          <a:prstGeom prst="homePlate">
            <a:avLst/>
          </a:prstGeom>
          <a:solidFill>
            <a:srgbClr val="EE58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Изучение танцев «Очарование», «Морской бриз», «Восточный калейдоскоп», «С платком»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5000628" y="3214686"/>
            <a:ext cx="3429024" cy="642942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Работа с платком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5000628" y="5572140"/>
            <a:ext cx="3429024" cy="785818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Развитие актерского мастерства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ятиугольник 18"/>
          <p:cNvSpPr/>
          <p:nvPr/>
        </p:nvSpPr>
        <p:spPr>
          <a:xfrm flipH="1">
            <a:off x="571472" y="1214422"/>
            <a:ext cx="3143272" cy="785818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История возникновения и развития восточного танца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" name="Пятиугольник 19"/>
          <p:cNvSpPr/>
          <p:nvPr/>
        </p:nvSpPr>
        <p:spPr>
          <a:xfrm flipH="1">
            <a:off x="500034" y="2214554"/>
            <a:ext cx="3214710" cy="642942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Значения жестов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ятиугольник 20"/>
          <p:cNvSpPr/>
          <p:nvPr/>
        </p:nvSpPr>
        <p:spPr>
          <a:xfrm flipH="1">
            <a:off x="571472" y="3214686"/>
            <a:ext cx="3143272" cy="785818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Чтение ритмов </a:t>
            </a:r>
            <a:r>
              <a:rPr lang="ru-RU" dirty="0" err="1" smtClean="0">
                <a:solidFill>
                  <a:schemeClr val="tx1"/>
                </a:solidFill>
              </a:rPr>
              <a:t>мальфуф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максум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саиди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баледи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500034" y="4357694"/>
            <a:ext cx="3286116" cy="785818"/>
          </a:xfrm>
          <a:prstGeom prst="homePlat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Создание собственного сольного танца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ятиугольник 22"/>
          <p:cNvSpPr/>
          <p:nvPr/>
        </p:nvSpPr>
        <p:spPr>
          <a:xfrm flipH="1">
            <a:off x="500034" y="5429264"/>
            <a:ext cx="3214678" cy="85725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Особенности поведения на сцене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85720" y="0"/>
            <a:ext cx="801419" cy="801419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lc="http://schemas.openxmlformats.org/drawingml/2006/lockedCanvas" xmlns="" xmlns:a14="http://schemas.microsoft.com/office/drawing/2010/main" xmlns:dgm="http://schemas.openxmlformats.org/drawingml/2006/diagram" val="0"/>
                </a:ext>
              </a:extLst>
            </a:blip>
            <a:srcRect/>
            <a:stretch>
              <a:fillRect t="-3000" b="-3000"/>
            </a:stretch>
          </a:blipFill>
          <a:effectLst/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5" name="Рисунок 24" descr="fa8c4098ee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34" y="214290"/>
            <a:ext cx="652464" cy="907776"/>
          </a:xfrm>
          <a:prstGeom prst="rect">
            <a:avLst/>
          </a:prstGeom>
        </p:spPr>
      </p:pic>
      <p:pic>
        <p:nvPicPr>
          <p:cNvPr id="26" name="Рисунок 25" descr="14559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071678"/>
            <a:ext cx="474552" cy="714380"/>
          </a:xfrm>
          <a:prstGeom prst="rect">
            <a:avLst/>
          </a:prstGeom>
        </p:spPr>
      </p:pic>
      <p:pic>
        <p:nvPicPr>
          <p:cNvPr id="28" name="Рисунок 27" descr="dance_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71546"/>
            <a:ext cx="642942" cy="931377"/>
          </a:xfrm>
          <a:prstGeom prst="rect">
            <a:avLst/>
          </a:prstGeom>
        </p:spPr>
      </p:pic>
      <p:pic>
        <p:nvPicPr>
          <p:cNvPr id="27" name="Рисунок 26" descr="x_29633de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14950"/>
            <a:ext cx="938538" cy="714356"/>
          </a:xfrm>
          <a:prstGeom prst="rect">
            <a:avLst/>
          </a:prstGeom>
        </p:spPr>
      </p:pic>
      <p:pic>
        <p:nvPicPr>
          <p:cNvPr id="30" name="Рисунок 29" descr="Web-Eva2Middlephot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8148" y="3000372"/>
            <a:ext cx="885820" cy="1124851"/>
          </a:xfrm>
          <a:prstGeom prst="rect">
            <a:avLst/>
          </a:prstGeom>
        </p:spPr>
      </p:pic>
      <p:pic>
        <p:nvPicPr>
          <p:cNvPr id="31" name="Рисунок 30" descr="2099968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15442" y="5500703"/>
            <a:ext cx="965016" cy="642942"/>
          </a:xfrm>
          <a:prstGeom prst="rect">
            <a:avLst/>
          </a:prstGeom>
        </p:spPr>
      </p:pic>
      <p:pic>
        <p:nvPicPr>
          <p:cNvPr id="33" name="Рисунок 32" descr="darbuk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071810"/>
            <a:ext cx="805577" cy="714380"/>
          </a:xfrm>
          <a:prstGeom prst="rect">
            <a:avLst/>
          </a:prstGeom>
        </p:spPr>
      </p:pic>
      <p:pic>
        <p:nvPicPr>
          <p:cNvPr id="34" name="Рисунок 33" descr="0_3ca9b_2b14c9a5_XL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4000504"/>
            <a:ext cx="714369" cy="1020527"/>
          </a:xfrm>
          <a:prstGeom prst="rect">
            <a:avLst/>
          </a:prstGeom>
        </p:spPr>
      </p:pic>
      <p:pic>
        <p:nvPicPr>
          <p:cNvPr id="35" name="Рисунок 34" descr="110835-i_008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43900" y="1214422"/>
            <a:ext cx="528635" cy="1088830"/>
          </a:xfrm>
          <a:prstGeom prst="rect">
            <a:avLst/>
          </a:prstGeom>
        </p:spPr>
      </p:pic>
      <p:pic>
        <p:nvPicPr>
          <p:cNvPr id="36" name="Рисунок 35" descr="1214160673_belly_dancer_28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286776" y="2214554"/>
            <a:ext cx="469903" cy="714380"/>
          </a:xfrm>
          <a:prstGeom prst="rect">
            <a:avLst/>
          </a:prstGeom>
        </p:spPr>
      </p:pic>
      <p:pic>
        <p:nvPicPr>
          <p:cNvPr id="37" name="Рисунок 36" descr="0c08d22958cd41bca6f119ab925e2024.jpe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072462" y="4214818"/>
            <a:ext cx="786660" cy="1187251"/>
          </a:xfrm>
          <a:prstGeom prst="rect">
            <a:avLst/>
          </a:prstGeom>
        </p:spPr>
      </p:pic>
    </p:spTree>
  </p:cSld>
  <p:clrMapOvr>
    <a:masterClrMapping/>
  </p:clrMapOvr>
  <p:transition spd="slow" advClick="0" advTm="38812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0"/>
                            </p:stCondLst>
                            <p:childTnLst>
                              <p:par>
                                <p:cTn id="98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8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8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4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8" presetClass="entr" presetSubtype="1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8" presetClass="entr" presetSubtype="1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0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8" presetClass="entr" presetSubtype="1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  <p:bldP spid="9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Учебно-тематический план 2 год обучения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20" y="857231"/>
          <a:ext cx="8643997" cy="5795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3014876"/>
                <a:gridCol w="788452"/>
                <a:gridCol w="482952"/>
                <a:gridCol w="3035122"/>
                <a:gridCol w="822529"/>
              </a:tblGrid>
              <a:tr h="841459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№ </a:t>
                      </a:r>
                      <a:r>
                        <a:rPr lang="ru-RU" sz="1300" dirty="0" err="1" smtClean="0"/>
                        <a:t>п</a:t>
                      </a:r>
                      <a:r>
                        <a:rPr lang="ru-RU" sz="1300" dirty="0" smtClean="0"/>
                        <a:t>/</a:t>
                      </a:r>
                      <a:r>
                        <a:rPr lang="ru-RU" sz="1300" dirty="0" err="1" smtClean="0"/>
                        <a:t>п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Название темы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Общее количество часов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№ </a:t>
                      </a:r>
                      <a:r>
                        <a:rPr lang="ru-RU" sz="1300" dirty="0" err="1" smtClean="0"/>
                        <a:t>п</a:t>
                      </a:r>
                      <a:r>
                        <a:rPr lang="ru-RU" sz="1300" dirty="0" smtClean="0"/>
                        <a:t>/</a:t>
                      </a:r>
                      <a:r>
                        <a:rPr lang="ru-RU" sz="1300" dirty="0" err="1" smtClean="0"/>
                        <a:t>п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Название темы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Общее количество часов</a:t>
                      </a:r>
                      <a:endParaRPr lang="ru-RU" sz="1300" dirty="0"/>
                    </a:p>
                  </a:txBody>
                  <a:tcPr/>
                </a:tc>
              </a:tr>
              <a:tr h="484842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1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День открытых дверей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3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12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Движения с платком</a:t>
                      </a:r>
                    </a:p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9</a:t>
                      </a:r>
                      <a:endParaRPr lang="ru-RU" sz="1300" dirty="0"/>
                    </a:p>
                  </a:txBody>
                  <a:tcPr/>
                </a:tc>
              </a:tr>
              <a:tr h="28787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2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Вводное занятие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3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13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Удары и тряски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9</a:t>
                      </a:r>
                      <a:endParaRPr lang="ru-RU" sz="1300" dirty="0"/>
                    </a:p>
                  </a:txBody>
                  <a:tcPr/>
                </a:tc>
              </a:tr>
              <a:tr h="484842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3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Хореография как основа любого танцевального направления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9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14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Ритмы восточный музыки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9</a:t>
                      </a:r>
                      <a:endParaRPr lang="ru-RU" sz="1300" dirty="0"/>
                    </a:p>
                  </a:txBody>
                  <a:tcPr/>
                </a:tc>
              </a:tr>
              <a:tr h="28787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4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3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Экзерсиз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6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15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Изучение танца «</a:t>
                      </a:r>
                      <a:r>
                        <a:rPr kumimoji="0" lang="ru-RU" sz="13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Саиди</a:t>
                      </a: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18</a:t>
                      </a:r>
                      <a:endParaRPr lang="ru-RU" sz="1300" dirty="0"/>
                    </a:p>
                  </a:txBody>
                  <a:tcPr/>
                </a:tc>
              </a:tr>
              <a:tr h="28787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5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 де бра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3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16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3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Межансе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9</a:t>
                      </a:r>
                      <a:endParaRPr lang="ru-RU" sz="1300" dirty="0"/>
                    </a:p>
                  </a:txBody>
                  <a:tcPr/>
                </a:tc>
              </a:tr>
              <a:tr h="540993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6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Арабески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3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17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Хореографическое построение танца. Особенности групповых танцев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21</a:t>
                      </a:r>
                      <a:endParaRPr lang="ru-RU" sz="1300" dirty="0"/>
                    </a:p>
                  </a:txBody>
                  <a:tcPr/>
                </a:tc>
              </a:tr>
              <a:tr h="28787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7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Шассе и </a:t>
                      </a:r>
                      <a:r>
                        <a:rPr kumimoji="0" lang="ru-RU" sz="13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шане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3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18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Тематическая импровизация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3</a:t>
                      </a:r>
                      <a:endParaRPr lang="ru-RU" sz="1300" dirty="0"/>
                    </a:p>
                  </a:txBody>
                  <a:tcPr/>
                </a:tc>
              </a:tr>
              <a:tr h="469001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8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Фольклорные стили восточного танца.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36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19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Импровизация в паре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3</a:t>
                      </a:r>
                      <a:endParaRPr lang="ru-RU" sz="1300" dirty="0"/>
                    </a:p>
                  </a:txBody>
                  <a:tcPr/>
                </a:tc>
              </a:tr>
              <a:tr h="28787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9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Игровой танец для детей «Нубия»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9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20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сольного танца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6</a:t>
                      </a:r>
                      <a:endParaRPr lang="ru-RU" sz="1300" dirty="0"/>
                    </a:p>
                  </a:txBody>
                  <a:tcPr/>
                </a:tc>
              </a:tr>
              <a:tr h="484842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10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Постановка коллективного танца «Нубия»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15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21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Легендарные арабские певцы и музыканты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12</a:t>
                      </a:r>
                      <a:endParaRPr lang="ru-RU" sz="1300" dirty="0"/>
                    </a:p>
                  </a:txBody>
                  <a:tcPr/>
                </a:tc>
              </a:tr>
              <a:tr h="484842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11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Трость как характерный аксессуар </a:t>
                      </a:r>
                      <a:r>
                        <a:rPr kumimoji="0" lang="ru-RU" sz="13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Саиди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12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22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Сложные и модифицированные движения арабского танца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9</a:t>
                      </a:r>
                      <a:endParaRPr lang="ru-RU" sz="1300" dirty="0"/>
                    </a:p>
                  </a:txBody>
                  <a:tcPr/>
                </a:tc>
              </a:tr>
              <a:tr h="48484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 часов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216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Click="0" advTm="13266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628654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3857620" y="214290"/>
            <a:ext cx="928694" cy="6143668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000" dirty="0" smtClean="0"/>
              <a:t>Содержание курса 2 год обучения</a:t>
            </a:r>
            <a:endParaRPr lang="ru-RU" sz="2000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4929190" y="1214422"/>
            <a:ext cx="3714776" cy="928694"/>
          </a:xfrm>
          <a:prstGeom prst="homePlate">
            <a:avLst/>
          </a:prstGeom>
          <a:solidFill>
            <a:srgbClr val="EE58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Выполнение 1, 2, 3 Пор де бра, Плие, Батман, </a:t>
            </a:r>
            <a:r>
              <a:rPr lang="ru-RU" dirty="0" err="1" smtClean="0"/>
              <a:t>Ронд</a:t>
            </a:r>
            <a:r>
              <a:rPr lang="ru-RU" dirty="0" smtClean="0"/>
              <a:t> де </a:t>
            </a:r>
            <a:r>
              <a:rPr lang="ru-RU" dirty="0" err="1" smtClean="0"/>
              <a:t>жамб</a:t>
            </a:r>
            <a:r>
              <a:rPr lang="ru-RU" dirty="0" smtClean="0"/>
              <a:t>, </a:t>
            </a:r>
            <a:r>
              <a:rPr lang="ru-RU" dirty="0" err="1" smtClean="0"/>
              <a:t>Шане</a:t>
            </a:r>
            <a:r>
              <a:rPr lang="ru-RU" dirty="0" smtClean="0"/>
              <a:t> и Шассе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285728"/>
            <a:ext cx="2500330" cy="7143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Теория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86380" y="285728"/>
            <a:ext cx="2357454" cy="7143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Практика</a:t>
            </a:r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5000628" y="5572140"/>
            <a:ext cx="3643338" cy="642942"/>
          </a:xfrm>
          <a:prstGeom prst="homePlate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Изучение танцев «Нубия», «</a:t>
            </a:r>
            <a:r>
              <a:rPr lang="ru-RU" dirty="0" err="1" smtClean="0"/>
              <a:t>Саиди</a:t>
            </a:r>
            <a:r>
              <a:rPr lang="ru-RU" dirty="0" smtClean="0"/>
              <a:t>», «</a:t>
            </a:r>
            <a:r>
              <a:rPr lang="ru-RU" dirty="0" err="1" smtClean="0"/>
              <a:t>Межансе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4" name="Пятиугольник 13"/>
          <p:cNvSpPr/>
          <p:nvPr/>
        </p:nvSpPr>
        <p:spPr>
          <a:xfrm>
            <a:off x="5000628" y="2357430"/>
            <a:ext cx="3571900" cy="571504"/>
          </a:xfrm>
          <a:prstGeom prst="homePlat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Освоение ударов и трясок на проходках</a:t>
            </a:r>
            <a:endParaRPr lang="ru-RU" dirty="0"/>
          </a:p>
        </p:txBody>
      </p:sp>
      <p:sp>
        <p:nvSpPr>
          <p:cNvPr id="15" name="Пятиугольник 14"/>
          <p:cNvSpPr/>
          <p:nvPr/>
        </p:nvSpPr>
        <p:spPr>
          <a:xfrm>
            <a:off x="5000628" y="3071810"/>
            <a:ext cx="3643338" cy="642942"/>
          </a:xfrm>
          <a:prstGeom prst="homePlat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Соединение нескольких стилей в одном танце</a:t>
            </a:r>
            <a:endParaRPr lang="ru-RU" dirty="0"/>
          </a:p>
        </p:txBody>
      </p:sp>
      <p:sp>
        <p:nvSpPr>
          <p:cNvPr id="16" name="Пятиугольник 15"/>
          <p:cNvSpPr/>
          <p:nvPr/>
        </p:nvSpPr>
        <p:spPr>
          <a:xfrm>
            <a:off x="5000628" y="4786322"/>
            <a:ext cx="3786214" cy="571504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Импровизация под заданную музыку</a:t>
            </a:r>
            <a:endParaRPr lang="ru-RU" dirty="0"/>
          </a:p>
        </p:txBody>
      </p:sp>
      <p:sp>
        <p:nvSpPr>
          <p:cNvPr id="17" name="Пятиугольник 16"/>
          <p:cNvSpPr/>
          <p:nvPr/>
        </p:nvSpPr>
        <p:spPr>
          <a:xfrm flipH="1">
            <a:off x="285720" y="1214422"/>
            <a:ext cx="3357586" cy="571504"/>
          </a:xfrm>
          <a:prstGeom prst="homePlate">
            <a:avLst/>
          </a:prstGeom>
          <a:solidFill>
            <a:srgbClr val="4B73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Позиции корпуса, рук и ног</a:t>
            </a:r>
            <a:endParaRPr lang="ru-RU" dirty="0"/>
          </a:p>
        </p:txBody>
      </p:sp>
      <p:sp>
        <p:nvSpPr>
          <p:cNvPr id="18" name="Пятиугольник 17"/>
          <p:cNvSpPr/>
          <p:nvPr/>
        </p:nvSpPr>
        <p:spPr>
          <a:xfrm flipH="1">
            <a:off x="214282" y="1928802"/>
            <a:ext cx="3429024" cy="1285884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История и особенности фольклорных стилей: </a:t>
            </a:r>
            <a:r>
              <a:rPr lang="ru-RU" dirty="0" err="1" smtClean="0"/>
              <a:t>Саиди</a:t>
            </a:r>
            <a:r>
              <a:rPr lang="ru-RU" dirty="0" smtClean="0"/>
              <a:t>, </a:t>
            </a:r>
            <a:r>
              <a:rPr lang="ru-RU" dirty="0" err="1" smtClean="0"/>
              <a:t>Баледи</a:t>
            </a:r>
            <a:r>
              <a:rPr lang="ru-RU" dirty="0" smtClean="0"/>
              <a:t>, </a:t>
            </a:r>
            <a:r>
              <a:rPr lang="ru-RU" dirty="0" err="1" smtClean="0"/>
              <a:t>Халиджи</a:t>
            </a:r>
            <a:r>
              <a:rPr lang="ru-RU" dirty="0" smtClean="0"/>
              <a:t>, </a:t>
            </a:r>
            <a:r>
              <a:rPr lang="ru-RU" dirty="0" err="1" smtClean="0"/>
              <a:t>Бандари</a:t>
            </a:r>
            <a:r>
              <a:rPr lang="ru-RU" dirty="0" smtClean="0"/>
              <a:t>, Нубия</a:t>
            </a:r>
            <a:endParaRPr lang="ru-RU" dirty="0"/>
          </a:p>
        </p:txBody>
      </p:sp>
      <p:sp>
        <p:nvSpPr>
          <p:cNvPr id="19" name="Пятиугольник 18"/>
          <p:cNvSpPr/>
          <p:nvPr/>
        </p:nvSpPr>
        <p:spPr>
          <a:xfrm flipH="1">
            <a:off x="357158" y="3357562"/>
            <a:ext cx="3286148" cy="1071570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Чтение и особенности ритмов </a:t>
            </a:r>
            <a:r>
              <a:rPr lang="ru-RU" dirty="0" err="1" smtClean="0"/>
              <a:t>Аюб</a:t>
            </a:r>
            <a:r>
              <a:rPr lang="ru-RU" dirty="0" smtClean="0"/>
              <a:t>, </a:t>
            </a:r>
            <a:r>
              <a:rPr lang="ru-RU" dirty="0" err="1" smtClean="0"/>
              <a:t>Масмуди</a:t>
            </a:r>
            <a:r>
              <a:rPr lang="ru-RU" dirty="0" smtClean="0"/>
              <a:t>, </a:t>
            </a:r>
            <a:r>
              <a:rPr lang="ru-RU" dirty="0" err="1" smtClean="0"/>
              <a:t>Самаи</a:t>
            </a:r>
            <a:r>
              <a:rPr lang="ru-RU" dirty="0" smtClean="0"/>
              <a:t> </a:t>
            </a:r>
            <a:r>
              <a:rPr lang="ru-RU" dirty="0" err="1" smtClean="0"/>
              <a:t>дарж</a:t>
            </a:r>
            <a:r>
              <a:rPr lang="ru-RU" dirty="0" smtClean="0"/>
              <a:t>, </a:t>
            </a:r>
            <a:r>
              <a:rPr lang="ru-RU" dirty="0" err="1" smtClean="0"/>
              <a:t>Карсилама</a:t>
            </a:r>
            <a:endParaRPr lang="ru-RU" dirty="0"/>
          </a:p>
        </p:txBody>
      </p:sp>
      <p:sp>
        <p:nvSpPr>
          <p:cNvPr id="20" name="Пятиугольник 19"/>
          <p:cNvSpPr/>
          <p:nvPr/>
        </p:nvSpPr>
        <p:spPr>
          <a:xfrm flipH="1">
            <a:off x="357158" y="4714884"/>
            <a:ext cx="3286148" cy="1428760"/>
          </a:xfrm>
          <a:prstGeom prst="homePlat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Биография великих классических певцов и музыкантов: Ум </a:t>
            </a:r>
            <a:r>
              <a:rPr lang="ru-RU" dirty="0" err="1" smtClean="0"/>
              <a:t>Кальсум</a:t>
            </a:r>
            <a:r>
              <a:rPr lang="ru-RU" dirty="0" smtClean="0"/>
              <a:t>, </a:t>
            </a:r>
            <a:r>
              <a:rPr lang="ru-RU" dirty="0" err="1" smtClean="0"/>
              <a:t>Варда</a:t>
            </a:r>
            <a:r>
              <a:rPr lang="ru-RU" dirty="0" smtClean="0"/>
              <a:t>, </a:t>
            </a:r>
            <a:r>
              <a:rPr lang="ru-RU" dirty="0" err="1" smtClean="0"/>
              <a:t>Файруз</a:t>
            </a:r>
            <a:r>
              <a:rPr lang="ru-RU" dirty="0" smtClean="0"/>
              <a:t> и др.</a:t>
            </a:r>
            <a:endParaRPr lang="ru-RU" dirty="0"/>
          </a:p>
        </p:txBody>
      </p:sp>
      <p:sp>
        <p:nvSpPr>
          <p:cNvPr id="22" name="Пятиугольник 21"/>
          <p:cNvSpPr/>
          <p:nvPr/>
        </p:nvSpPr>
        <p:spPr>
          <a:xfrm>
            <a:off x="5000628" y="3929066"/>
            <a:ext cx="3714776" cy="571504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 с тростью: вращения, «восьмерки», перебор и др.</a:t>
            </a:r>
            <a:endParaRPr lang="ru-RU" dirty="0"/>
          </a:p>
        </p:txBody>
      </p:sp>
      <p:pic>
        <p:nvPicPr>
          <p:cNvPr id="21" name="Рисунок 20" descr="i_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470445" cy="714380"/>
          </a:xfrm>
          <a:prstGeom prst="rect">
            <a:avLst/>
          </a:prstGeom>
        </p:spPr>
      </p:pic>
      <p:pic>
        <p:nvPicPr>
          <p:cNvPr id="23" name="Рисунок 22" descr="20080408114435-saidi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3116"/>
            <a:ext cx="680268" cy="857256"/>
          </a:xfrm>
          <a:prstGeom prst="rect">
            <a:avLst/>
          </a:prstGeom>
        </p:spPr>
      </p:pic>
      <p:pic>
        <p:nvPicPr>
          <p:cNvPr id="24" name="Рисунок 23" descr="15840785_tabl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651185" cy="857256"/>
          </a:xfrm>
          <a:prstGeom prst="rect">
            <a:avLst/>
          </a:prstGeom>
        </p:spPr>
      </p:pic>
      <p:pic>
        <p:nvPicPr>
          <p:cNvPr id="25" name="Рисунок 24" descr="Om-Kalthou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572008"/>
            <a:ext cx="885818" cy="789631"/>
          </a:xfrm>
          <a:prstGeom prst="rect">
            <a:avLst/>
          </a:prstGeom>
        </p:spPr>
      </p:pic>
      <p:pic>
        <p:nvPicPr>
          <p:cNvPr id="26" name="Рисунок 25" descr="DSC-368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58192" y="1071546"/>
            <a:ext cx="785808" cy="1181331"/>
          </a:xfrm>
          <a:prstGeom prst="rect">
            <a:avLst/>
          </a:prstGeom>
        </p:spPr>
      </p:pic>
      <p:pic>
        <p:nvPicPr>
          <p:cNvPr id="27" name="Рисунок 26" descr="c22e7147597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8148" y="5929330"/>
            <a:ext cx="1070697" cy="714356"/>
          </a:xfrm>
          <a:prstGeom prst="rect">
            <a:avLst/>
          </a:prstGeom>
        </p:spPr>
      </p:pic>
      <p:pic>
        <p:nvPicPr>
          <p:cNvPr id="28" name="Рисунок 27" descr="balady_img00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9652" y="3298479"/>
            <a:ext cx="714348" cy="1419235"/>
          </a:xfrm>
          <a:prstGeom prst="rect">
            <a:avLst/>
          </a:prstGeom>
        </p:spPr>
      </p:pic>
      <p:pic>
        <p:nvPicPr>
          <p:cNvPr id="29" name="Рисунок 28" descr="092dd96ce3bd3f0d99ec7fa034db7cc9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97884" y="4786322"/>
            <a:ext cx="746116" cy="1119174"/>
          </a:xfrm>
          <a:prstGeom prst="rect">
            <a:avLst/>
          </a:prstGeom>
        </p:spPr>
      </p:pic>
      <p:pic>
        <p:nvPicPr>
          <p:cNvPr id="30" name="Рисунок 29" descr="vostok-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58214" y="2285992"/>
            <a:ext cx="600068" cy="1025757"/>
          </a:xfrm>
          <a:prstGeom prst="rect">
            <a:avLst/>
          </a:prstGeom>
        </p:spPr>
      </p:pic>
    </p:spTree>
  </p:cSld>
  <p:clrMapOvr>
    <a:masterClrMapping/>
  </p:clrMapOvr>
  <p:transition spd="med" advClick="0" advTm="37096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00"/>
                            </p:stCondLst>
                            <p:childTnLst>
                              <p:par>
                                <p:cTn id="2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"/>
                            </p:stCondLst>
                            <p:childTnLst>
                              <p:par>
                                <p:cTn id="33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800"/>
                            </p:stCondLst>
                            <p:childTnLst>
                              <p:par>
                                <p:cTn id="42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800"/>
                            </p:stCondLst>
                            <p:childTnLst>
                              <p:par>
                                <p:cTn id="51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800"/>
                            </p:stCondLst>
                            <p:childTnLst>
                              <p:par>
                                <p:cTn id="60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800"/>
                            </p:stCondLst>
                            <p:childTnLst>
                              <p:par>
                                <p:cTn id="69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800"/>
                            </p:stCondLst>
                            <p:childTnLst>
                              <p:par>
                                <p:cTn id="73" presetID="58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800"/>
                            </p:stCondLst>
                            <p:childTnLst>
                              <p:par>
                                <p:cTn id="86" presetID="58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3800"/>
                            </p:stCondLst>
                            <p:childTnLst>
                              <p:par>
                                <p:cTn id="99" presetID="58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6800"/>
                            </p:stCondLst>
                            <p:childTnLst>
                              <p:par>
                                <p:cTn id="112" presetID="58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9800"/>
                            </p:stCondLst>
                            <p:childTnLst>
                              <p:par>
                                <p:cTn id="120" presetID="58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800"/>
                            </p:stCondLst>
                            <p:childTnLst>
                              <p:par>
                                <p:cTn id="133" presetID="58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  <p:bldP spid="5" grpId="0" animBg="1"/>
      <p:bldP spid="8" grpId="0" animBg="1"/>
      <p:bldP spid="9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229600" cy="857232"/>
          </a:xfr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8350000" scaled="0"/>
          </a:gradFill>
          <a:ln>
            <a:solidFill>
              <a:srgbClr val="7030A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Методическое обеспечение программы</a:t>
            </a:r>
            <a:endParaRPr lang="ru-RU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714348" y="1428736"/>
          <a:ext cx="8143932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 advClick="0" advTm="11656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20" y="1000108"/>
          <a:ext cx="8343904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0005-008-Ejo-tsel-i-rezultat-sostojat-v-izmenenii-samogo-subekta-dejatelnost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3" y="857232"/>
            <a:ext cx="1878145" cy="1639900"/>
          </a:xfrm>
          <a:prstGeom prst="rect">
            <a:avLst/>
          </a:prstGeom>
        </p:spPr>
      </p:pic>
      <p:pic>
        <p:nvPicPr>
          <p:cNvPr id="8" name="Рисунок 7" descr="02591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34" y="571480"/>
            <a:ext cx="1785950" cy="1222539"/>
          </a:xfrm>
          <a:prstGeom prst="rect">
            <a:avLst/>
          </a:prstGeom>
        </p:spPr>
      </p:pic>
      <p:pic>
        <p:nvPicPr>
          <p:cNvPr id="9" name="Рисунок 8" descr="main_product_1290325200785828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72396" y="1428736"/>
            <a:ext cx="1290493" cy="10001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3971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Ресурсное обеспечение программы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1244644234_pic_id448114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8860" y="500042"/>
            <a:ext cx="2000249" cy="1920239"/>
          </a:xfrm>
          <a:prstGeom prst="rect">
            <a:avLst/>
          </a:prstGeom>
        </p:spPr>
      </p:pic>
      <p:pic>
        <p:nvPicPr>
          <p:cNvPr id="11" name="Рисунок 10" descr="1432863_w640_h640_301111lg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86512" y="714356"/>
            <a:ext cx="1357322" cy="1357322"/>
          </a:xfrm>
          <a:prstGeom prst="rect">
            <a:avLst/>
          </a:prstGeom>
        </p:spPr>
      </p:pic>
    </p:spTree>
  </p:cSld>
  <p:clrMapOvr>
    <a:masterClrMapping/>
  </p:clrMapOvr>
  <p:transition spd="slow" advClick="0" advTm="2375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834</TotalTime>
  <Words>891</Words>
  <Application>Microsoft Office PowerPoint</Application>
  <PresentationFormat>Экран (4:3)</PresentationFormat>
  <Paragraphs>273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Городская</vt:lpstr>
      <vt:lpstr>Аспект</vt:lpstr>
      <vt:lpstr>Поток</vt:lpstr>
      <vt:lpstr>Справедливость</vt:lpstr>
      <vt:lpstr>Солнцестояние</vt:lpstr>
      <vt:lpstr>Апекс</vt:lpstr>
      <vt:lpstr>Трек</vt:lpstr>
      <vt:lpstr>Тема Office</vt:lpstr>
      <vt:lpstr> Авторская образовательная программа обучения детей восточному танцу  «Босоножка»  Возраст детей: 10-14 лет Срок реализации: 2 года Автор программы: руководитель студии восточного танца «Лодос» Батырева Мария Анатольевна Должность: педагог дополнительного образования первой квалификационной категории   Направление: Программы, способствующие развитию детей и молодежи во внеурочное время Номинация: Программы дополнительного образования детей (для детей 10-14 лет)     г. Липецк,        2013 год </vt:lpstr>
      <vt:lpstr>Пояснительная записка</vt:lpstr>
      <vt:lpstr>               Основной целью программы является развитие физических способностей детей путем освоения техники восточного танца</vt:lpstr>
      <vt:lpstr>Учебно-тематический план 1 год обучения</vt:lpstr>
      <vt:lpstr>Слайд 5</vt:lpstr>
      <vt:lpstr>Учебно-тематический план 2 год обучения</vt:lpstr>
      <vt:lpstr> </vt:lpstr>
      <vt:lpstr>Методическое обеспечение программы</vt:lpstr>
      <vt:lpstr>Ресурсное обеспечение программы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Авторская образовательная программа обучения детей восточному танцу  «Босоножка»  Направление: художественно-эстетическое Возраст детей: 10-14 лет Срок реализации: 2 года Автор программы: Руководитель студии восточного танца «Лодос» Батырева Мария Анатольевна Должность: Педагог дополнительного образования первой квалификационной категории      г. Липецк,        2013 г. </dc:title>
  <dc:creator>машенька</dc:creator>
  <cp:lastModifiedBy>машенька</cp:lastModifiedBy>
  <cp:revision>121</cp:revision>
  <dcterms:created xsi:type="dcterms:W3CDTF">2013-01-07T12:09:34Z</dcterms:created>
  <dcterms:modified xsi:type="dcterms:W3CDTF">2013-01-29T16:08:14Z</dcterms:modified>
</cp:coreProperties>
</file>