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94660"/>
  </p:normalViewPr>
  <p:slideViewPr>
    <p:cSldViewPr>
      <p:cViewPr varScale="1">
        <p:scale>
          <a:sx n="83" d="100"/>
          <a:sy n="83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83ABA-52A8-4FEF-A6BD-7C32D804A258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8A257-421D-4BB6-8AF2-F7B70CB245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922F6-B470-433A-8D09-765A33F7F6AB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0F95-0E0C-401B-945C-E7C8231453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30BBA-15D8-48AE-B354-BFCC2CA6AF55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32D8-5F84-44A4-9091-8217A4B741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53625-7BE3-4F2A-B399-9424FDEFB646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34BF-5DB3-4452-A81B-93FC8B82C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ADD2A-F3C0-4CB7-A74A-E034C44DFF31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EC3F8-602E-4AC4-AD95-1E986B6CC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69370-C187-4343-A49C-AF6A1A2EC08A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067E9-9B42-428C-9A64-F45903F71F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B084E-4194-4CF5-A2DD-117F2A38ABF1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ACF61-E0B4-4B5D-A957-12A7DD6AD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9683B-986C-4DA4-9E97-3E11E7DC6759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05E322-B981-48FF-BCCD-97FD45B1E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0D845-E362-4199-AEB5-E09E25DE81A3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648A4-8085-4BBF-8327-A16E719F5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F1966-BB55-4F60-AFE0-A2E4BA7DDCC3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2587C52-A2BB-4471-B9E3-98AF939E8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5844E1AA-4D41-4F5B-BB7E-288D4BD9413B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CFA9-D45D-4207-8841-BCE5D3613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7DA7F49-9F93-4482-AA07-3B8A3315E142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2853782-E819-48AB-8BC1-F3624C45F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user\Downloads\&#1056;&#1072;&#1079;&#1088;&#1077;&#1096;&#1077;&#1085;&#1085;&#1072;&#1103;%20&#1084;&#1091;&#1079;&#1099;&#1082;&#1072;\&#1055;&#1086;&#1083;&#1100;&#1082;&#1082;&#1072;%204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260649"/>
            <a:ext cx="8496944" cy="100811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Обратная аппликация из пластилина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5445224"/>
            <a:ext cx="676875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ГКОУ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Азаровский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/дом-школа им. В.Т. Попова»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052736"/>
            <a:ext cx="312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 изготовления</a:t>
            </a:r>
            <a:endParaRPr lang="ru-RU" b="1" dirty="0"/>
          </a:p>
        </p:txBody>
      </p:sp>
      <p:pic>
        <p:nvPicPr>
          <p:cNvPr id="5" name="Содержимое 6" descr="P10300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628800"/>
            <a:ext cx="2736304" cy="358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фото МОЁ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484784"/>
            <a:ext cx="4149080" cy="28928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 rot="21360021">
            <a:off x="912326" y="4604946"/>
            <a:ext cx="276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Галина Костяная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5085184"/>
            <a:ext cx="347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Учитель  высшей категории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021288"/>
            <a:ext cx="126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г</a:t>
            </a:r>
            <a:r>
              <a:rPr lang="ru-RU" sz="2000" b="1" dirty="0" smtClean="0"/>
              <a:t>. Калуга</a:t>
            </a:r>
            <a:endParaRPr lang="ru-RU" sz="2000" b="1" dirty="0"/>
          </a:p>
        </p:txBody>
      </p:sp>
      <p:pic>
        <p:nvPicPr>
          <p:cNvPr id="10" name="Полькка 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2884">
    <p:dissolve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8195" grpId="0" build="p"/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6444208" cy="7200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Для работы потребуется: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5517232"/>
            <a:ext cx="8136904" cy="10160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          Рисунок </a:t>
            </a:r>
            <a:r>
              <a:rPr lang="ru-RU" sz="2000" b="1" dirty="0" smtClean="0">
                <a:solidFill>
                  <a:srgbClr val="7030A0"/>
                </a:solidFill>
              </a:rPr>
              <a:t>для аппликации, который накрываем стеклом  из рамки, закрепив пластилином по краям, чтобы рисунок не смещался.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P103007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593949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P1030083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131840" y="980728"/>
            <a:ext cx="5833795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779912" y="1196752"/>
            <a:ext cx="4896544" cy="71596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Набор разноцветного пластилина 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70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80920" cy="97234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Технология </a:t>
            </a:r>
            <a:r>
              <a:rPr lang="ru-RU" sz="3600" b="1" dirty="0" smtClean="0">
                <a:solidFill>
                  <a:srgbClr val="C00000"/>
                </a:solidFill>
              </a:rPr>
              <a:t> выполнения  аппликации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45224"/>
            <a:ext cx="3419872" cy="1152128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Пластилин </a:t>
            </a:r>
            <a:r>
              <a:rPr lang="ru-RU" sz="2000" b="1" dirty="0" smtClean="0">
                <a:solidFill>
                  <a:srgbClr val="002060"/>
                </a:solidFill>
              </a:rPr>
              <a:t>черного </a:t>
            </a:r>
            <a:r>
              <a:rPr lang="ru-RU" sz="2000" b="1" dirty="0" smtClean="0">
                <a:solidFill>
                  <a:srgbClr val="002060"/>
                </a:solidFill>
              </a:rPr>
              <a:t>цвета раскатать </a:t>
            </a:r>
            <a:r>
              <a:rPr lang="ru-RU" sz="2000" b="1" dirty="0" smtClean="0">
                <a:solidFill>
                  <a:srgbClr val="002060"/>
                </a:solidFill>
              </a:rPr>
              <a:t>в тонкие «колбаски»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124744"/>
            <a:ext cx="3862263" cy="71596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Выкладывать по стеклу контур рисунка.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P103007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496757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низ 6"/>
          <p:cNvSpPr/>
          <p:nvPr/>
        </p:nvSpPr>
        <p:spPr>
          <a:xfrm rot="10800000">
            <a:off x="2123728" y="4653136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P1030076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3203848" y="2636912"/>
            <a:ext cx="5689609" cy="379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низ 8"/>
          <p:cNvSpPr/>
          <p:nvPr/>
        </p:nvSpPr>
        <p:spPr>
          <a:xfrm>
            <a:off x="6588224" y="1916832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13946"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332656"/>
            <a:ext cx="6480720" cy="504056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Выкладываем весь контур и черные отметины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P103007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5037523" cy="4364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7544" y="5805264"/>
            <a:ext cx="7920880" cy="9144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Раскатываем пластилин небольшими лепешками и заполняем пустоты соответствующим цветом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P1030078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4786183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4149"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88640"/>
            <a:ext cx="8280920" cy="71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Заполняем </a:t>
            </a:r>
            <a:r>
              <a:rPr lang="ru-RU" b="1" dirty="0" smtClean="0">
                <a:solidFill>
                  <a:srgbClr val="002060"/>
                </a:solidFill>
              </a:rPr>
              <a:t>пластилином все пустоты, не выходя за пределы контура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P1030079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95536" y="908720"/>
            <a:ext cx="5472609" cy="471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51520" y="5949280"/>
            <a:ext cx="8568952" cy="71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Убираем </a:t>
            </a:r>
            <a:r>
              <a:rPr lang="ru-RU" b="1" dirty="0" smtClean="0">
                <a:solidFill>
                  <a:srgbClr val="002060"/>
                </a:solidFill>
              </a:rPr>
              <a:t>рисунок, поворачиваем стеклышко с аппликацией, подбираем фон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P1030080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3203848" y="1317187"/>
            <a:ext cx="5337919" cy="456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3273"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260649"/>
            <a:ext cx="8208912" cy="576064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Добавим </a:t>
            </a:r>
            <a:r>
              <a:rPr lang="ru-RU" sz="2000" b="1" dirty="0" smtClean="0">
                <a:solidFill>
                  <a:srgbClr val="002060"/>
                </a:solidFill>
              </a:rPr>
              <a:t>веточку вишен для полной радости </a:t>
            </a:r>
            <a:r>
              <a:rPr lang="ru-RU" sz="2000" b="1" dirty="0" smtClean="0">
                <a:solidFill>
                  <a:srgbClr val="002060"/>
                </a:solidFill>
              </a:rPr>
              <a:t>щенка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P103008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43013" y="908720"/>
            <a:ext cx="3790793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51520" y="6165304"/>
            <a:ext cx="8712968" cy="576064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Вставим  </a:t>
            </a:r>
            <a:r>
              <a:rPr lang="ru-RU" sz="2000" b="1" dirty="0" smtClean="0">
                <a:solidFill>
                  <a:srgbClr val="002060"/>
                </a:solidFill>
              </a:rPr>
              <a:t>в рамку, подобрав фон из набора цветной </a:t>
            </a:r>
            <a:r>
              <a:rPr lang="ru-RU" sz="2000" b="1" dirty="0" smtClean="0">
                <a:solidFill>
                  <a:srgbClr val="002060"/>
                </a:solidFill>
              </a:rPr>
              <a:t>бумаги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P1030082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427984" y="760887"/>
            <a:ext cx="4226312" cy="511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4179">
    <p:dissolv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52400"/>
            <a:ext cx="7776864" cy="1250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 Примеры обратной аппликации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из пластилина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27584" y="5949280"/>
            <a:ext cx="3168352" cy="71596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Золотая </a:t>
            </a:r>
            <a:r>
              <a:rPr lang="ru-RU" dirty="0" smtClean="0">
                <a:solidFill>
                  <a:srgbClr val="C00000"/>
                </a:solidFill>
              </a:rPr>
              <a:t>рыбка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P103008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3483030" cy="445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652120" y="6021288"/>
            <a:ext cx="2016224" cy="71596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Пчёлки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P1030219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860032" y="1484784"/>
            <a:ext cx="3384376" cy="438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13245"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3|3.7|4.2|3.9|3.4|4.3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7|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1.5|1.9|1.8|1.6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3.3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3.6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4|1.9|1.4|2.8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148</TotalTime>
  <Words>133</Words>
  <Application>Microsoft Office PowerPoint</Application>
  <PresentationFormat>Экран (4:3)</PresentationFormat>
  <Paragraphs>21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Corbel</vt:lpstr>
      <vt:lpstr>Arial</vt:lpstr>
      <vt:lpstr>Wingdings 2</vt:lpstr>
      <vt:lpstr>Wingdings</vt:lpstr>
      <vt:lpstr>Wingdings 3</vt:lpstr>
      <vt:lpstr>Calibri</vt:lpstr>
      <vt:lpstr>Техническая</vt:lpstr>
      <vt:lpstr>Обратная аппликация из пластилина</vt:lpstr>
      <vt:lpstr>Для работы потребуется:</vt:lpstr>
      <vt:lpstr>Технология  выполнения  аппликации</vt:lpstr>
      <vt:lpstr>Слайд 4</vt:lpstr>
      <vt:lpstr>Слайд 5</vt:lpstr>
      <vt:lpstr>Слайд 6</vt:lpstr>
      <vt:lpstr>  Примеры обратной аппликации  из пластилина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Обратная аппликация из пластилина</dc:title>
  <dc:creator>BLACKEDITION</dc:creator>
  <cp:lastModifiedBy>user</cp:lastModifiedBy>
  <cp:revision>15</cp:revision>
  <dcterms:created xsi:type="dcterms:W3CDTF">2009-11-21T20:21:15Z</dcterms:created>
  <dcterms:modified xsi:type="dcterms:W3CDTF">2014-11-12T21:46:47Z</dcterms:modified>
</cp:coreProperties>
</file>