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8" r:id="rId5"/>
    <p:sldId id="263" r:id="rId6"/>
    <p:sldId id="264" r:id="rId7"/>
    <p:sldId id="267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11ECB-9D75-460C-9332-275BFAD320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57A72-1AF3-4520-A882-8CE093F27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0BCE8-E742-4D8D-A0D3-CB7C136E41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6D4E8-F6C6-4CA3-AAC4-D39E755A23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25DB-17C8-4857-93C6-B63310A14E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3F56D-C70A-4C20-9473-4D84012050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BA3C-39EB-465E-9577-891CFACF7C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12A31-107B-4A98-A299-1FA271A79D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CBE97-A2BD-4E28-B413-A619507F1A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25D1C-0E17-4C6B-BFB6-4CD0D33867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7212A-35CC-4930-AAE2-CEB55413AB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6FE6F4-DEB7-4807-8284-2A2FAFD75CF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" TargetMode="External"/><Relationship Id="rId2" Type="http://schemas.openxmlformats.org/officeDocument/2006/relationships/hyperlink" Target="http://kirovnet.ru/news/2012/07/17/shkola-obyazana-predostavit-uchebni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628800"/>
            <a:ext cx="7561263" cy="1470025"/>
          </a:xfrm>
        </p:spPr>
        <p:txBody>
          <a:bodyPr/>
          <a:lstStyle/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Повторение по теме: «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Деление обыкновенных</a:t>
            </a:r>
            <a:b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дробей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»</a:t>
            </a:r>
            <a:endParaRPr lang="ru-RU" sz="4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05400"/>
            <a:ext cx="4816475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dirty="0"/>
              <a:t>Автор </a:t>
            </a:r>
            <a:r>
              <a:rPr lang="ru-RU" sz="2400" b="1" i="1" dirty="0" smtClean="0"/>
              <a:t>презентации:</a:t>
            </a:r>
          </a:p>
          <a:p>
            <a:pPr>
              <a:lnSpc>
                <a:spcPct val="80000"/>
              </a:lnSpc>
            </a:pPr>
            <a:r>
              <a:rPr lang="ru-RU" sz="2400" b="1" i="1" dirty="0" smtClean="0"/>
              <a:t>Учитель физики и математики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 smtClean="0"/>
              <a:t>Шумилина Татьяна Борисовна</a:t>
            </a:r>
            <a:endParaRPr lang="ru-RU" sz="2400" b="1" i="1" dirty="0"/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332656"/>
            <a:ext cx="64807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Список источников: </a:t>
            </a:r>
          </a:p>
          <a:p>
            <a:pPr algn="ctr"/>
            <a:endParaRPr lang="ru-RU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http://kirovnet.ru/news/2012/07/17/shkola-obyazana-predostavit-uchebnik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hlinkClick r:id="rId3"/>
              </a:rPr>
              <a:t>http://pedsovet.su/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Учеб. Для 6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общеоразоват</a:t>
            </a:r>
            <a:r>
              <a:rPr lang="ru-RU" dirty="0" smtClean="0"/>
              <a:t>. учреждений/  Н.Я. </a:t>
            </a:r>
            <a:r>
              <a:rPr lang="ru-RU" dirty="0" err="1" smtClean="0"/>
              <a:t>Виленкин</a:t>
            </a:r>
            <a:r>
              <a:rPr lang="ru-RU" dirty="0" smtClean="0"/>
              <a:t>, В.И. </a:t>
            </a:r>
            <a:r>
              <a:rPr lang="ru-RU" dirty="0" err="1" smtClean="0"/>
              <a:t>Жохов,А.С</a:t>
            </a:r>
            <a:r>
              <a:rPr lang="ru-RU" dirty="0" smtClean="0"/>
              <a:t>. Чесноков, С.И. </a:t>
            </a:r>
            <a:r>
              <a:rPr lang="ru-RU" dirty="0" err="1" smtClean="0"/>
              <a:t>Шшварцбурд</a:t>
            </a:r>
            <a:r>
              <a:rPr lang="ru-RU" dirty="0" smtClean="0"/>
              <a:t>. – 19-е изд. – М.: Мнемозина, 2006.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Поурочные разработки по математике: 6 класс./ Выгодская В.В. – М.: ВАКО,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Шумилины\Desktop\vel_adv9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657780"/>
            <a:ext cx="2411760" cy="320022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54868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Человек подобен дроби: в знаменателе – то, что он о себе думает, в числителе – то, что он есть на самом деле. Чем больше знаменатель, тем меньше дробь.</a:t>
            </a:r>
          </a:p>
          <a:p>
            <a:pPr algn="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(Л.Н. Толстой)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dirty="0" smtClean="0"/>
              <a:t>Какие числа называются взаимно обратными? </a:t>
            </a:r>
          </a:p>
          <a:p>
            <a:r>
              <a:rPr lang="ru-RU" dirty="0" smtClean="0"/>
              <a:t>Найдите число, обратное числу: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2,5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0,1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200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0,6</a:t>
            </a:r>
          </a:p>
          <a:p>
            <a:pPr marL="514350" indent="-514350">
              <a:buNone/>
            </a:pPr>
            <a:r>
              <a:rPr lang="ru-RU" dirty="0" smtClean="0"/>
              <a:t>5)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517232"/>
            <a:ext cx="38656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80400" cy="1071562"/>
          </a:xfrm>
        </p:spPr>
        <p:txBody>
          <a:bodyPr/>
          <a:lstStyle/>
          <a:p>
            <a:r>
              <a:rPr lang="ru-RU" dirty="0" smtClean="0"/>
              <a:t>Повторим!</a:t>
            </a:r>
            <a:endParaRPr lang="ru-RU" dirty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353425" cy="47519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Чтобы разделить одну дробь на другую, надо …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При делении смешанных чисел, нужно сначала эти числа представить в виде …, а потом применить правило…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kirovnet.ru/files/img/news/13904/25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47256" y="0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Работа с учебником.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№ 609 (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б,в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kirovnet.ru/files/img/news/13904/25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99792" y="0"/>
            <a:ext cx="6444208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Работа над задачей.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№ 603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Подведение итогов урока.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Как разделить дробь на число, дробь на дробь?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Как выполняется деление смешанных чисел?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Для чего нужно уметь делить обыкновенные дроби?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Где данное умение может пригодиться?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954" y="1412776"/>
            <a:ext cx="6973384" cy="230832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задание.</a:t>
            </a:r>
          </a:p>
          <a:p>
            <a:pPr algn="ctr">
              <a:lnSpc>
                <a:spcPct val="150000"/>
              </a:lnSpc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 636 № 635 (а, г) № 643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204864"/>
            <a:ext cx="6286144" cy="1512168"/>
          </a:xfrm>
          <a:prstGeom prst="rect">
            <a:avLst/>
          </a:prstGeom>
        </p:spPr>
        <p:txBody>
          <a:bodyPr wrap="none">
            <a:prstTxWarp prst="textInflate">
              <a:avLst>
                <a:gd name="adj" fmla="val 2000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внимание.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236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Оформление по умолчанию</vt:lpstr>
      <vt:lpstr>Повторение по теме: «Деление обыкновенных дробей»</vt:lpstr>
      <vt:lpstr>Слайд 2</vt:lpstr>
      <vt:lpstr>Повторим!</vt:lpstr>
      <vt:lpstr>Повторим!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Шумилины</cp:lastModifiedBy>
  <cp:revision>55</cp:revision>
  <dcterms:created xsi:type="dcterms:W3CDTF">2012-08-12T16:04:58Z</dcterms:created>
  <dcterms:modified xsi:type="dcterms:W3CDTF">2013-01-18T11:55:11Z</dcterms:modified>
</cp:coreProperties>
</file>