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AC67-5B0D-4180-AF7D-8F6F87BB899E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89BC-292D-4123-9C2E-A2CF46EEB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AC67-5B0D-4180-AF7D-8F6F87BB899E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89BC-292D-4123-9C2E-A2CF46EEB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AC67-5B0D-4180-AF7D-8F6F87BB899E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89BC-292D-4123-9C2E-A2CF46EEB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AC67-5B0D-4180-AF7D-8F6F87BB899E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89BC-292D-4123-9C2E-A2CF46EEB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AC67-5B0D-4180-AF7D-8F6F87BB899E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89BC-292D-4123-9C2E-A2CF46EEB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AC67-5B0D-4180-AF7D-8F6F87BB899E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89BC-292D-4123-9C2E-A2CF46EEB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AC67-5B0D-4180-AF7D-8F6F87BB899E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89BC-292D-4123-9C2E-A2CF46EEB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AC67-5B0D-4180-AF7D-8F6F87BB899E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89BC-292D-4123-9C2E-A2CF46EEB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AC67-5B0D-4180-AF7D-8F6F87BB899E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89BC-292D-4123-9C2E-A2CF46EEB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AC67-5B0D-4180-AF7D-8F6F87BB899E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89BC-292D-4123-9C2E-A2CF46EEB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AC67-5B0D-4180-AF7D-8F6F87BB899E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89BC-292D-4123-9C2E-A2CF46EEB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3AC67-5B0D-4180-AF7D-8F6F87BB899E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789BC-292D-4123-9C2E-A2CF46EEBE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143248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На уроке мы будем: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ассматривать понятие доли;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учиться находить одну долю от целого.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1142984"/>
            <a:ext cx="39290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Доли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56" y="5572140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 учитель математики  МБОУ КСОШ№3 Алпацкая М.А.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142853"/>
            <a:ext cx="664373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Актуализация знаний (устный счет)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285992"/>
            <a:ext cx="185738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Выполните деление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80:5=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76:4=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87:3=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54:3=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72:4=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98:2=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95:5=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64:4=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29322" y="2428868"/>
            <a:ext cx="242889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Выполните деление с остатком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17:5=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27:4=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16:3=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41:3=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52:10=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32:7=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data:image/jpeg;base64,/9j/4AAQSkZJRgABAQAAAQABAAD/2wCEAAkGBhQQEBQUEBQUFBQVFBQUFBQUFBUVFRUUFBQVFRUVFBcYHCYeFxkjGRQVHy8gIycpLCwsFR4xNTAqNSYrLCkBCQoKDgwOGg8PGi4kHSQsKSwpLCkpLCksLCwsLCwsLCkpLy0pKSoqLCwsLCwsLCwpLCwqKSwsLCksKSksKSkpKf/AABEIAHsA8AMBIgACEQEDEQH/xAAcAAACAgMBAQAAAAAAAAAAAAAABAEDAgUGBwj/xAA/EAABAwIBCAcFBgYCAwAAAAABAAIDBBEhBQYSMUFRYXEHEzKBkaGxIkJictEUM0NSgsEjY5KisuFT8CR0wv/EABsBAAIDAQEBAAAAAAAAAAAAAAADAQIEBQYH/8QALxEAAgIBAgMFCAIDAAAAAAAAAAECAxEEMRIhQQUTUZHRIjJxgaGxwfBCYRRS4f/aAAwDAQACEQMRAD8A9xVFbWshjdJK4MYwFznONgANpVxK02UKNs8jXSXc2M6TIz2NPZI4e84bL4DXa9iFW2qtcxlceJ89jmpcoZQylI11M40NIDdsr2gzzjY4Ru7LDsvbfjqXVQNc1rQ57nkCxe7RDncToAC/IBZXQuZO6U9zXJppJJJL933YPkk9xw5PaSPEEH1VZypM3tQ6Q3xvv5EAqy6lVVk1tJi8LqiqPOWK9n6TDuc0p6HKMb+y9p5H9kq9ocLOAI3EX9UnLkiJ3uW+Ukf6TFqbV4Mr3cGb0PCyXOjJhb93M9vB3tBHXVDLe3G7df2b+Nk5a3/aJXufBnRIWiblWdvaivxbc+l1kM5AO3G4d/1snR1VbKuqRu0LUDOWM7Hd4+l1kMuMOpzRzuPVPVkX1KOLXQ2qFr2VxOpwPKxWYqzwVyo6hLNrN48FcyUHUgDNCEIAEIQgAQhCABCEIAEIQgAQhCAEqybHR8f2CXUOdck7yVC4VljnJyNkY4WDJTdY3U3VMkkqVihTkDJCxuhGQJWMliCHWI4oc6wxSkkt1KWSG8C9WxoF2DRtuJxv6Jb7Q78zvG/qmarsHu9UkqySi+RdPK5lvX31hp5tH7KDY+6ByJH7qGt5ADEkmwAGJJJ1ADauCyl0jvkeW0DWdWDYVErS7Tttjiws3i7E7grw4pbMho7zqRsw8/8AasE0jNTjbncea84bnVlBuIlgf8L6YAeLHAhbHJfSg1rgyvh6i+HXREyw/rafbYOPtLRFyWzKyi+qO7Zld41hp8Wn6eSZjyy3aHN8/RKfZ2uALbEEBwcx12kEXBGsEEY3G9Vmk4nwCYrpdGL4Im/psssOBcPQp9soOog8iuPNFx8v9rKOBw1Pt4q3+TNdMkd3HxOwupXLiSdvZkvwv9QrG5elZ943vt/0eaFro/yT/fInuH0Z0iFp4M4Wu3X3X0T54eacGUm7QR3fRNjq6X/Lz5C3VNdBxCobWMOpw7zb1VwK0RnGXuvJRprclCEKxAIQhAGoP1HhghW1cdncDj37VSvPTi4ScWbk8rJKFClVySCm6hCnJBKLqFXO+w5qVzApmkueCwQhP2KGE7btPK/hilGsW2ijtrWvki0XEeHEbFkulnYdWjWZyZNfU0dRDE4NfJEWNJNhe4OiTsDgC2/xLyuPIdXTm0tFVC22OIzNw3OjuF7IZFGkm0yaWMcgk8PKPLGyzEaLaOtJ/wDUkHm6wWUOYddVOsYRTMOt9Q9twOETCXOPA27l6ldZtK0p+CKOcicjZLbS08UDCXNijbGHO1nR2nmScNibfDfmqWTb8Uyx11CTzkoKObZYlOSsulSN6HbEOFmUb9iy0iNSqbgU0FlskhsUKva09prT3WPksWsY3s6bflcbeBwTiLrM2MQsaj4j3tafoobVEanDuaW+hKZuoKrkkxjyq8e8fX1WUOdkQqGU8ri2SQXjvG5rHn8rZL6JdwWK8g6Uai+USAT7EUQwJwdo6VxuOIW7RWTdmMvHxY2jSx1E+Dbkz6CQuC6Mc/PtsfU1Dv8AyYxr/wCVgw0/mGAdzB2m3eXXeTyjl3Uypm4T3RXPDpC3hzWsIsbHAhbgrU5e02M62Npk0MXxtF3vj29XveNYHvYjWQRj1Wn7xcUd/uTTLnwmCEvQ1zJ42yQuD43C7XN1H6EbQcQr7rjmrBN1N1F0XRkjBKWndjyTCTccUyG5DC6shbc8lVdMU4wV5PCKpFyWrGgi23YdyvLrJMuulxWdyz5ChhI48lAKbCZZHbmrtqJG5rgsw0rY3WLmgqFd/RPCJgLJj7LKSK3JVqznxIrjA4HX1Kqdm1YQP2K8rM/ZYzdCiugdhyVLhYrKE4q8+aIW4woQSoWYaCgoKhVYESSBoLnnRa0FzidTWtF3E8gCvAMuZSNTUyzEW6x7nAbQ3U0dzQB3L0XpIzks00kR9p1jOR7rcC2LmcCdwAG0281fEuroa+Fcb6nc7Op4V3j67fD/AKTkvKklLMyaE6L43BzTsO8He0i4I3FfSubuW2VtNHPH2XtuRe5a4YOYeINwvmJzF6X0KZwFk0lI4+zIOtjG57MHgc22P6OK6kXhi+19MrKu9W8fseyKCpQnHkjzrOzJE+TZX11B7ULzp1dKeyT70zLdk7yMRrxFwNjm3nbBXtvC6zwLvhdbrG8R+ZvxDvsuzLbryLP7o0fA81eTQ4AHTfFHcOjO18NsdHe0atlxgMV+ljPmtzq6ayFy7u14l0l+H6nod0XXlubfSy5oDK5peNQmYBp/rZqfzFjzXo+TcqxVLNOnkbK3aWnEcHN1tPAgLk2VSr3GXaeyl+2vn0G7pO6bSaK3uZZE3TMXZCVTMXZCmx8giTMcEqmZhglUVvkEi6AYq9UU51q5Lm+ZZbAi6pnfsVbH2KhQyshkaKVkbYplUVGxRCXPANFYKauk0zEcFazYIlU2tYxnELKfWsGawpXuh1GUKLqqpqWxsL5HBjRrc42HIbzwGKyjUs7Fq5fOvO8U4MVOQ6fU52tsPPfJubs1nckcu54ukBZTXjZqMhwkcPhH4Y49rkuSdDZaKqlnMjqabRfys8vX08zXSMJJJJJJJJJuSSbkk7STtVD41sXxpaSNdGMjsJmukjT2a9b9nrqaQYaM0dz8LnBjv7XFVSMSz27u7mtMZBKKnFxfU+pkIQtp89BRZShAHnWfXRUyqLpqO0c5xcw4Rynafged+o7d68hPX0U5H8SCZhsbXY4fVp7weK+o7LS5yZo01ezRqGXIFmyNsJGfK63kbjglyhk7Oj7UlUu7t9qP1XqeTZE6W5mWbVxiYfnZaOTvHYd4DmuyybnhS1IBZKGE+5L/AA3crn2T3FefZ19GVTQ3e0dfCLnrGN9po/mMxLeYuMNi5+gku2270KxvTQb5cjqWaXT3w7yl+Xp0PerK2B2C8VocrTQfcyvYNzXHR/p1eS3tH0jVMfbbFL8zSwnhdhA7yCs9mlljkYHobE/ZaZ6kUq4WK4ql6YYT99TysN/ce2QDxDStpH0i0En4zoz/ADInjzaHLKqrIboVPSXR3i/v9jo4n2KYutFBnHSyC7amEjjIG/5WTUeUo3dmWM8pWH0KidbYjDjuh2o2KlY6Y3t/qb9VYxzRi5zBuu9g9So91Fd2MBUznFUy5agb2p4G/NPEP/pa+fOalBN54z8uk/8AxBVK4ybzga4SeyZsUxFqXNTZ5047PWP5M0R4uISE3SG44QwNbuMry7+1gA81eyEmthtWltltH8HXSnFLz10cOMr2s4E+0eTRifBchNl6eTtSEA7GAMHlj5pInH148ztRKHDHmPr0TlL2n5HTVueGyBn65P2YP3Pcudq5nyu0pXF7thOwbmjU0cllGFY5izZwdSumFfuo174ku+NPyNSsgToyHpiMjErI1PSBLSBaoMYhGRqvyDk/r6ynitfTmjBHwhwc/wDtaVXKF3/RHm4XPfWPHstBih4uP3jxwAAaObty2VLieBGquVNMpv5fHoeqoQhdE8MCEIQAIQhAEELj84+jKmqiZIx1Ex1ujA0XfPHqPMWPFdihQ0mMrtnW8weDwTLeZVTSXLmdZGPxI7uaPmHab3i3FaIFfR1TBtHf9VzOWMyaWpuXR6Dz+JFZju8W0Xd4Kq4+B1qe1Olq+aPDKulvi3vCRXpeVei+eO5gc2Zv5T/Df4E6J8Vx2UsjPidaaN8TviaW3444OHEKjR3dPrK7FhPP3NO15GokKz7W7geYCzfQuGqx8lUad35SoNmYS8CHzE67eACxYBuHgFY2lcdh78E1BQgYux4bEYyQ5Qii3J9P7xA4YBbZjkmwq10waLlKkjHJubL5pbC2/wBFbSC55LWCW5uVs6U2aPFZZLLGSXBDA+JLC6hkiSfUXPBZslWaxZIhDC5mxZKrDKte2VZ9cszgXwMPelpHKHSql8itGJKRjIUtIVZJJ4nADWSdwGsngF1mbfRtLOQ+r0oYtehqmfwP/GOftcBrGuqtyeEUturpjxTeP3oaLNXNKTKEtm3bC0/xZd23QZfW8j+nWdgPt9DRMhjbHE0NYxoa1o1ADUooMnxwRtjhaGMaLNa0WA/3xTC61Vagv7PKa3WS1MvCK2X5YIQhNMAIQhAAhCEACEIQAJaal2t8EyhAGsIWEsLXjRe0OadbXAOHgcFsZowRiEigDmsodHtHLiIzEd8TtH+03b5Lm67ookGME7XfDI0sPK7bjvsF6ShV4Ua69ZdDaXnzPF6zMesiveBzwNsREngB7R8FpqimfGbSMcwjWHtc0juIX0CrIog/BwDhuOI8FHCbIdqzXvRT+nqfOT6sN23O4Jc1BcblfRlXmhRzYyUsDjv6toPiAtDlDo2yfpXFOB8skrR4NeAlyg2b6e1qVvF5+R4syRONqja2xdDnLm3BAT1TC238yQ+8Rtcdi5Z4s4gagVmlHB167Y3LiS8xxkqubKlKNuk4A6seHou1zazYp5rdYxxwH4srdYd+Vw3JKq4nhFbro0rMvocyJVBqgNo5XxXrtB0f0AF/s7XfO57/APNxW9o8kQw/cxRx/IxrT4gXTVo292cqfbFS92LfxwvU8YocgVVRbqqeVwOpxb1bOelJYHuuulyZ0WSvsamVsY2tiGm/lpuGiPAr02ylOjpILfmYLe1rpcoJL6v9+Rp8iZp01JjDGNPbI46ch/UcRyFgtvZShakklhHLnOU3xSeX/YIQhSU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428604"/>
            <a:ext cx="6711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что же такое доля?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3357562"/>
            <a:ext cx="6513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Можно ли 1:2? 1:3?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8929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Людям очень часто приходится делить целое на части.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	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апример, разделить яблоко поровну между двумя людьми, разделить пирог на 6 частей и т.д..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namonitore.ru/uploads/catalog/food/polovina_yabloka_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1142984"/>
            <a:ext cx="2571768" cy="1928826"/>
          </a:xfrm>
          <a:prstGeom prst="rect">
            <a:avLst/>
          </a:prstGeom>
          <a:noFill/>
        </p:spPr>
      </p:pic>
      <p:pic>
        <p:nvPicPr>
          <p:cNvPr id="1030" name="Picture 6" descr="http://namonitore.ru/uploads/catalog/food/polovina_yabloka_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142984"/>
            <a:ext cx="2571768" cy="1928826"/>
          </a:xfrm>
          <a:prstGeom prst="rect">
            <a:avLst/>
          </a:prstGeom>
          <a:noFill/>
        </p:spPr>
      </p:pic>
      <p:sp>
        <p:nvSpPr>
          <p:cNvPr id="6" name="Крест 5"/>
          <p:cNvSpPr/>
          <p:nvPr/>
        </p:nvSpPr>
        <p:spPr>
          <a:xfrm>
            <a:off x="2928926" y="1785926"/>
            <a:ext cx="714380" cy="71438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57950" y="1857364"/>
            <a:ext cx="357190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57950" y="2214554"/>
            <a:ext cx="357190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8" descr="http://www.calorizator.ru/sites/default/files/product/app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1142984"/>
            <a:ext cx="2071702" cy="2071703"/>
          </a:xfrm>
          <a:prstGeom prst="rect">
            <a:avLst/>
          </a:prstGeom>
          <a:noFill/>
        </p:spPr>
      </p:pic>
      <p:sp>
        <p:nvSpPr>
          <p:cNvPr id="1034" name="AutoShape 10" descr="data:image/jpeg;base64,/9j/4AAQSkZJRgABAQAAAQABAAD/2wCEAAkGBhQQEBQUEBQUFBQVFBQUFBQUFBUVFRUUFBQVFRUVFBcYHCYeFxkjGRQVHy8gIycpLCwsFR4xNTAqNSYrLCkBCQoKDgwOGg8PGi4kHSQsKSwpLCkpLCksLCwsLCwsLCkpLy0pKSoqLCwsLCwsLCwpLCwqKSwsLCksKSksKSkpKf/AABEIAHsA8AMBIgACEQEDEQH/xAAcAAACAgMBAQAAAAAAAAAAAAAABAEDAgUGBwj/xAA/EAABAwIBCAcFBgYCAwAAAAABAAIDBBEhBQYSMUFRYXEHEzKBkaGxIkJictEUM0NSgsEjY5KisuFT8CR0wv/EABsBAAIDAQEBAAAAAAAAAAAAAAADAQIEBQYH/8QALxEAAgIBAgMFCAIDAAAAAAAAAAECAxEEMRIhQQUTUZHRIjJxgaGxwfBCYRRS4f/aAAwDAQACEQMRAD8A9xVFbWshjdJK4MYwFznONgANpVxK02UKNs8jXSXc2M6TIz2NPZI4e84bL4DXa9iFW2qtcxlceJ89jmpcoZQylI11M40NIDdsr2gzzjY4Ru7LDsvbfjqXVQNc1rQ57nkCxe7RDncToAC/IBZXQuZO6U9zXJppJJJL933YPkk9xw5PaSPEEH1VZypM3tQ6Q3xvv5EAqy6lVVk1tJi8LqiqPOWK9n6TDuc0p6HKMb+y9p5H9kq9ocLOAI3EX9UnLkiJ3uW+Ukf6TFqbV4Mr3cGb0PCyXOjJhb93M9vB3tBHXVDLe3G7df2b+Nk5a3/aJXufBnRIWiblWdvaivxbc+l1kM5AO3G4d/1snR1VbKuqRu0LUDOWM7Hd4+l1kMuMOpzRzuPVPVkX1KOLXQ2qFr2VxOpwPKxWYqzwVyo6hLNrN48FcyUHUgDNCEIAEIQgAQhCABCEIAEIQgAQhCAEqybHR8f2CXUOdck7yVC4VljnJyNkY4WDJTdY3U3VMkkqVihTkDJCxuhGQJWMliCHWI4oc6wxSkkt1KWSG8C9WxoF2DRtuJxv6Jb7Q78zvG/qmarsHu9UkqySi+RdPK5lvX31hp5tH7KDY+6ByJH7qGt5ADEkmwAGJJJ1ADauCyl0jvkeW0DWdWDYVErS7Tttjiws3i7E7grw4pbMho7zqRsw8/8AasE0jNTjbncea84bnVlBuIlgf8L6YAeLHAhbHJfSg1rgyvh6i+HXREyw/rafbYOPtLRFyWzKyi+qO7Zld41hp8Wn6eSZjyy3aHN8/RKfZ2uALbEEBwcx12kEXBGsEEY3G9Vmk4nwCYrpdGL4Im/psssOBcPQp9soOog8iuPNFx8v9rKOBw1Pt4q3+TNdMkd3HxOwupXLiSdvZkvwv9QrG5elZ943vt/0eaFro/yT/fInuH0Z0iFp4M4Wu3X3X0T54eacGUm7QR3fRNjq6X/Lz5C3VNdBxCobWMOpw7zb1VwK0RnGXuvJRprclCEKxAIQhAGoP1HhghW1cdncDj37VSvPTi4ScWbk8rJKFClVySCm6hCnJBKLqFXO+w5qVzApmkueCwQhP2KGE7btPK/hilGsW2ijtrWvki0XEeHEbFkulnYdWjWZyZNfU0dRDE4NfJEWNJNhe4OiTsDgC2/xLyuPIdXTm0tFVC22OIzNw3OjuF7IZFGkm0yaWMcgk8PKPLGyzEaLaOtJ/wDUkHm6wWUOYddVOsYRTMOt9Q9twOETCXOPA27l6ldZtK0p+CKOcicjZLbS08UDCXNijbGHO1nR2nmScNibfDfmqWTb8Uyx11CTzkoKObZYlOSsulSN6HbEOFmUb9iy0iNSqbgU0FlskhsUKva09prT3WPksWsY3s6bflcbeBwTiLrM2MQsaj4j3tafoobVEanDuaW+hKZuoKrkkxjyq8e8fX1WUOdkQqGU8ri2SQXjvG5rHn8rZL6JdwWK8g6Uai+USAT7EUQwJwdo6VxuOIW7RWTdmMvHxY2jSx1E+Dbkz6CQuC6Mc/PtsfU1Dv8AyYxr/wCVgw0/mGAdzB2m3eXXeTyjl3Uypm4T3RXPDpC3hzWsIsbHAhbgrU5e02M62Npk0MXxtF3vj29XveNYHvYjWQRj1Wn7xcUd/uTTLnwmCEvQ1zJ42yQuD43C7XN1H6EbQcQr7rjmrBN1N1F0XRkjBKWndjyTCTccUyG5DC6shbc8lVdMU4wV5PCKpFyWrGgi23YdyvLrJMuulxWdyz5ChhI48lAKbCZZHbmrtqJG5rgsw0rY3WLmgqFd/RPCJgLJj7LKSK3JVqznxIrjA4HX1Kqdm1YQP2K8rM/ZYzdCiugdhyVLhYrKE4q8+aIW4woQSoWYaCgoKhVYESSBoLnnRa0FzidTWtF3E8gCvAMuZSNTUyzEW6x7nAbQ3U0dzQB3L0XpIzks00kR9p1jOR7rcC2LmcCdwAG0281fEuroa+Fcb6nc7Op4V3j67fD/AKTkvKklLMyaE6L43BzTsO8He0i4I3FfSubuW2VtNHPH2XtuRe5a4YOYeINwvmJzF6X0KZwFk0lI4+zIOtjG57MHgc22P6OK6kXhi+19MrKu9W8fseyKCpQnHkjzrOzJE+TZX11B7ULzp1dKeyT70zLdk7yMRrxFwNjm3nbBXtvC6zwLvhdbrG8R+ZvxDvsuzLbryLP7o0fA81eTQ4AHTfFHcOjO18NsdHe0atlxgMV+ljPmtzq6ayFy7u14l0l+H6nod0XXlubfSy5oDK5peNQmYBp/rZqfzFjzXo+TcqxVLNOnkbK3aWnEcHN1tPAgLk2VSr3GXaeyl+2vn0G7pO6bSaK3uZZE3TMXZCVTMXZCmx8giTMcEqmZhglUVvkEi6AYq9UU51q5Lm+ZZbAi6pnfsVbH2KhQyshkaKVkbYplUVGxRCXPANFYKauk0zEcFazYIlU2tYxnELKfWsGawpXuh1GUKLqqpqWxsL5HBjRrc42HIbzwGKyjUs7Fq5fOvO8U4MVOQ6fU52tsPPfJubs1nckcu54ukBZTXjZqMhwkcPhH4Y49rkuSdDZaKqlnMjqabRfys8vX08zXSMJJJJJJJJJuSSbkk7STtVD41sXxpaSNdGMjsJmukjT2a9b9nrqaQYaM0dz8LnBjv7XFVSMSz27u7mtMZBKKnFxfU+pkIQtp89BRZShAHnWfXRUyqLpqO0c5xcw4Rynafged+o7d68hPX0U5H8SCZhsbXY4fVp7weK+o7LS5yZo01ezRqGXIFmyNsJGfK63kbjglyhk7Oj7UlUu7t9qP1XqeTZE6W5mWbVxiYfnZaOTvHYd4DmuyybnhS1IBZKGE+5L/AA3crn2T3FefZ19GVTQ3e0dfCLnrGN9po/mMxLeYuMNi5+gku2270KxvTQb5cjqWaXT3w7yl+Xp0PerK2B2C8VocrTQfcyvYNzXHR/p1eS3tH0jVMfbbFL8zSwnhdhA7yCs9mlljkYHobE/ZaZ6kUq4WK4ql6YYT99TysN/ce2QDxDStpH0i0En4zoz/ADInjzaHLKqrIboVPSXR3i/v9jo4n2KYutFBnHSyC7amEjjIG/5WTUeUo3dmWM8pWH0KidbYjDjuh2o2KlY6Y3t/qb9VYxzRi5zBuu9g9So91Fd2MBUznFUy5agb2p4G/NPEP/pa+fOalBN54z8uk/8AxBVK4ybzga4SeyZsUxFqXNTZ5047PWP5M0R4uISE3SG44QwNbuMry7+1gA81eyEmthtWltltH8HXSnFLz10cOMr2s4E+0eTRifBchNl6eTtSEA7GAMHlj5pInH148ztRKHDHmPr0TlL2n5HTVueGyBn65P2YP3Pcudq5nyu0pXF7thOwbmjU0cllGFY5izZwdSumFfuo174ku+NPyNSsgToyHpiMjErI1PSBLSBaoMYhGRqvyDk/r6ynitfTmjBHwhwc/wDtaVXKF3/RHm4XPfWPHstBih4uP3jxwAAaObty2VLieBGquVNMpv5fHoeqoQhdE8MCEIQAIQhAEELj84+jKmqiZIx1Ex1ujA0XfPHqPMWPFdihQ0mMrtnW8weDwTLeZVTSXLmdZGPxI7uaPmHab3i3FaIFfR1TBtHf9VzOWMyaWpuXR6Dz+JFZju8W0Xd4Kq4+B1qe1Olq+aPDKulvi3vCRXpeVei+eO5gc2Zv5T/Df4E6J8Vx2UsjPidaaN8TviaW3444OHEKjR3dPrK7FhPP3NO15GokKz7W7geYCzfQuGqx8lUad35SoNmYS8CHzE67eACxYBuHgFY2lcdh78E1BQgYux4bEYyQ5Qii3J9P7xA4YBbZjkmwq10waLlKkjHJubL5pbC2/wBFbSC55LWCW5uVs6U2aPFZZLLGSXBDA+JLC6hkiSfUXPBZslWaxZIhDC5mxZKrDKte2VZ9cszgXwMPelpHKHSql8itGJKRjIUtIVZJJ4nADWSdwGsngF1mbfRtLOQ+r0oYtehqmfwP/GOftcBrGuqtyeEUturpjxTeP3oaLNXNKTKEtm3bC0/xZd23QZfW8j+nWdgPt9DRMhjbHE0NYxoa1o1ADUooMnxwRtjhaGMaLNa0WA/3xTC61Vagv7PKa3WS1MvCK2X5YIQhNMAIQhAAhCEACEIQAJaal2t8EyhAGsIWEsLXjRe0OadbXAOHgcFsZowRiEigDmsodHtHLiIzEd8TtH+03b5Lm67ookGME7XfDI0sPK7bjvsF6ShV4Ua69ZdDaXnzPF6zMesiveBzwNsREngB7R8FpqimfGbSMcwjWHtc0juIX0CrIog/BwDhuOI8FHCbIdqzXvRT+nqfOT6sN23O4Jc1BcblfRlXmhRzYyUsDjv6toPiAtDlDo2yfpXFOB8skrR4NeAlyg2b6e1qVvF5+R4syRONqja2xdDnLm3BAT1TC238yQ+8Rtcdi5Z4s4gagVmlHB167Y3LiS8xxkqubKlKNuk4A6seHou1zazYp5rdYxxwH4srdYd+Vw3JKq4nhFbro0rMvocyJVBqgNo5XxXrtB0f0AF/s7XfO57/APNxW9o8kQw/cxRx/IxrT4gXTVo292cqfbFS92LfxwvU8YocgVVRbqqeVwOpxb1bOelJYHuuulyZ0WSvsamVsY2tiGm/lpuGiPAr02ylOjpILfmYLe1rpcoJL6v9+Rp8iZp01JjDGNPbI46ch/UcRyFgtvZShakklhHLnOU3xSeX/YIQhSU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data:image/jpeg;base64,/9j/4AAQSkZJRgABAQAAAQABAAD/2wCEAAkGBhQQEBQUEBQUFBQVFBQUFBQUFBUVFRUUFBQVFRUVFBcYHCYeFxkjGRQVHy8gIycpLCwsFR4xNTAqNSYrLCkBCQoKDgwOGg8PGi4kHSQsKSwpLCkpLCksLCwsLCwsLCkpLy0pKSoqLCwsLCwsLCwpLCwqKSwsLCksKSksKSkpKf/AABEIAHsA8AMBIgACEQEDEQH/xAAcAAACAgMBAQAAAAAAAAAAAAAABAEDAgUGBwj/xAA/EAABAwIBCAcFBgYCAwAAAAABAAIDBBEhBQYSMUFRYXEHEzKBkaGxIkJictEUM0NSgsEjY5KisuFT8CR0wv/EABsBAAIDAQEBAAAAAAAAAAAAAAADAQIEBQYH/8QALxEAAgIBAgMFCAIDAAAAAAAAAAECAxEEMRIhQQUTUZHRIjJxgaGxwfBCYRRS4f/aAAwDAQACEQMRAD8A9xVFbWshjdJK4MYwFznONgANpVxK02UKNs8jXSXc2M6TIz2NPZI4e84bL4DXa9iFW2qtcxlceJ89jmpcoZQylI11M40NIDdsr2gzzjY4Ru7LDsvbfjqXVQNc1rQ57nkCxe7RDncToAC/IBZXQuZO6U9zXJppJJJL933YPkk9xw5PaSPEEH1VZypM3tQ6Q3xvv5EAqy6lVVk1tJi8LqiqPOWK9n6TDuc0p6HKMb+y9p5H9kq9ocLOAI3EX9UnLkiJ3uW+Ukf6TFqbV4Mr3cGb0PCyXOjJhb93M9vB3tBHXVDLe3G7df2b+Nk5a3/aJXufBnRIWiblWdvaivxbc+l1kM5AO3G4d/1snR1VbKuqRu0LUDOWM7Hd4+l1kMuMOpzRzuPVPVkX1KOLXQ2qFr2VxOpwPKxWYqzwVyo6hLNrN48FcyUHUgDNCEIAEIQgAQhCABCEIAEIQgAQhCAEqybHR8f2CXUOdck7yVC4VljnJyNkY4WDJTdY3U3VMkkqVihTkDJCxuhGQJWMliCHWI4oc6wxSkkt1KWSG8C9WxoF2DRtuJxv6Jb7Q78zvG/qmarsHu9UkqySi+RdPK5lvX31hp5tH7KDY+6ByJH7qGt5ADEkmwAGJJJ1ADauCyl0jvkeW0DWdWDYVErS7Tttjiws3i7E7grw4pbMho7zqRsw8/8AasE0jNTjbncea84bnVlBuIlgf8L6YAeLHAhbHJfSg1rgyvh6i+HXREyw/rafbYOPtLRFyWzKyi+qO7Zld41hp8Wn6eSZjyy3aHN8/RKfZ2uALbEEBwcx12kEXBGsEEY3G9Vmk4nwCYrpdGL4Im/psssOBcPQp9soOog8iuPNFx8v9rKOBw1Pt4q3+TNdMkd3HxOwupXLiSdvZkvwv9QrG5elZ943vt/0eaFro/yT/fInuH0Z0iFp4M4Wu3X3X0T54eacGUm7QR3fRNjq6X/Lz5C3VNdBxCobWMOpw7zb1VwK0RnGXuvJRprclCEKxAIQhAGoP1HhghW1cdncDj37VSvPTi4ScWbk8rJKFClVySCm6hCnJBKLqFXO+w5qVzApmkueCwQhP2KGE7btPK/hilGsW2ijtrWvki0XEeHEbFkulnYdWjWZyZNfU0dRDE4NfJEWNJNhe4OiTsDgC2/xLyuPIdXTm0tFVC22OIzNw3OjuF7IZFGkm0yaWMcgk8PKPLGyzEaLaOtJ/wDUkHm6wWUOYddVOsYRTMOt9Q9twOETCXOPA27l6ldZtK0p+CKOcicjZLbS08UDCXNijbGHO1nR2nmScNibfDfmqWTb8Uyx11CTzkoKObZYlOSsulSN6HbEOFmUb9iy0iNSqbgU0FlskhsUKva09prT3WPksWsY3s6bflcbeBwTiLrM2MQsaj4j3tafoobVEanDuaW+hKZuoKrkkxjyq8e8fX1WUOdkQqGU8ri2SQXjvG5rHn8rZL6JdwWK8g6Uai+USAT7EUQwJwdo6VxuOIW7RWTdmMvHxY2jSx1E+Dbkz6CQuC6Mc/PtsfU1Dv8AyYxr/wCVgw0/mGAdzB2m3eXXeTyjl3Uypm4T3RXPDpC3hzWsIsbHAhbgrU5e02M62Npk0MXxtF3vj29XveNYHvYjWQRj1Wn7xcUd/uTTLnwmCEvQ1zJ42yQuD43C7XN1H6EbQcQr7rjmrBN1N1F0XRkjBKWndjyTCTccUyG5DC6shbc8lVdMU4wV5PCKpFyWrGgi23YdyvLrJMuulxWdyz5ChhI48lAKbCZZHbmrtqJG5rgsw0rY3WLmgqFd/RPCJgLJj7LKSK3JVqznxIrjA4HX1Kqdm1YQP2K8rM/ZYzdCiugdhyVLhYrKE4q8+aIW4woQSoWYaCgoKhVYESSBoLnnRa0FzidTWtF3E8gCvAMuZSNTUyzEW6x7nAbQ3U0dzQB3L0XpIzks00kR9p1jOR7rcC2LmcCdwAG0281fEuroa+Fcb6nc7Op4V3j67fD/AKTkvKklLMyaE6L43BzTsO8He0i4I3FfSubuW2VtNHPH2XtuRe5a4YOYeINwvmJzF6X0KZwFk0lI4+zIOtjG57MHgc22P6OK6kXhi+19MrKu9W8fseyKCpQnHkjzrOzJE+TZX11B7ULzp1dKeyT70zLdk7yMRrxFwNjm3nbBXtvC6zwLvhdbrG8R+ZvxDvsuzLbryLP7o0fA81eTQ4AHTfFHcOjO18NsdHe0atlxgMV+ljPmtzq6ayFy7u14l0l+H6nod0XXlubfSy5oDK5peNQmYBp/rZqfzFjzXo+TcqxVLNOnkbK3aWnEcHN1tPAgLk2VSr3GXaeyl+2vn0G7pO6bSaK3uZZE3TMXZCVTMXZCmx8giTMcEqmZhglUVvkEi6AYq9UU51q5Lm+ZZbAi6pnfsVbH2KhQyshkaKVkbYplUVGxRCXPANFYKauk0zEcFazYIlU2tYxnELKfWsGawpXuh1GUKLqqpqWxsL5HBjRrc42HIbzwGKyjUs7Fq5fOvO8U4MVOQ6fU52tsPPfJubs1nckcu54ukBZTXjZqMhwkcPhH4Y49rkuSdDZaKqlnMjqabRfys8vX08zXSMJJJJJJJJJuSSbkk7STtVD41sXxpaSNdGMjsJmukjT2a9b9nrqaQYaM0dz8LnBjv7XFVSMSz27u7mtMZBKKnFxfU+pkIQtp89BRZShAHnWfXRUyqLpqO0c5xcw4Rynafged+o7d68hPX0U5H8SCZhsbXY4fVp7weK+o7LS5yZo01ezRqGXIFmyNsJGfK63kbjglyhk7Oj7UlUu7t9qP1XqeTZE6W5mWbVxiYfnZaOTvHYd4DmuyybnhS1IBZKGE+5L/AA3crn2T3FefZ19GVTQ3e0dfCLnrGN9po/mMxLeYuMNi5+gku2270KxvTQb5cjqWaXT3w7yl+Xp0PerK2B2C8VocrTQfcyvYNzXHR/p1eS3tH0jVMfbbFL8zSwnhdhA7yCs9mlljkYHobE/ZaZ6kUq4WK4ql6YYT99TysN/ce2QDxDStpH0i0En4zoz/ADInjzaHLKqrIboVPSXR3i/v9jo4n2KYutFBnHSyC7amEjjIG/5WTUeUo3dmWM8pWH0KidbYjDjuh2o2KlY6Y3t/qb9VYxzRi5zBuu9g9So91Fd2MBUznFUy5agb2p4G/NPEP/pa+fOalBN54z8uk/8AxBVK4ybzga4SeyZsUxFqXNTZ5047PWP5M0R4uISE3SG44QwNbuMry7+1gA81eyEmthtWltltH8HXSnFLz10cOMr2s4E+0eTRifBchNl6eTtSEA7GAMHlj5pInH148ztRKHDHmPr0TlL2n5HTVueGyBn65P2YP3Pcudq5nyu0pXF7thOwbmjU0cllGFY5izZwdSumFfuo174ku+NPyNSsgToyHpiMjErI1PSBLSBaoMYhGRqvyDk/r6ynitfTmjBHwhwc/wDtaVXKF3/RHm4XPfWPHstBih4uP3jxwAAaObty2VLieBGquVNMpv5fHoeqoQhdE8MCEIQAIQhAEELj84+jKmqiZIx1Ex1ujA0XfPHqPMWPFdihQ0mMrtnW8weDwTLeZVTSXLmdZGPxI7uaPmHab3i3FaIFfR1TBtHf9VzOWMyaWpuXR6Dz+JFZju8W0Xd4Kq4+B1qe1Olq+aPDKulvi3vCRXpeVei+eO5gc2Zv5T/Df4E6J8Vx2UsjPidaaN8TviaW3444OHEKjR3dPrK7FhPP3NO15GokKz7W7geYCzfQuGqx8lUad35SoNmYS8CHzE67eACxYBuHgFY2lcdh78E1BQgYux4bEYyQ5Qii3J9P7xA4YBbZjkmwq10waLlKkjHJubL5pbC2/wBFbSC55LWCW5uVs6U2aPFZZLLGSXBDA+JLC6hkiSfUXPBZslWaxZIhDC5mxZKrDKte2VZ9cszgXwMPelpHKHSql8itGJKRjIUtIVZJJ4nADWSdwGsngF1mbfRtLOQ+r0oYtehqmfwP/GOftcBrGuqtyeEUturpjxTeP3oaLNXNKTKEtm3bC0/xZd23QZfW8j+nWdgPt9DRMhjbHE0NYxoa1o1ADUooMnxwRtjhaGMaLNa0WA/3xTC61Vagv7PKa3WS1MvCK2X5YIQhNMAIQhAAhCEACEIQAJaal2t8EyhAGsIWEsLXjRe0OadbXAOHgcFsZowRiEigDmsodHtHLiIzEd8TtH+03b5Lm67ookGME7XfDI0sPK7bjvsF6ShV4Ua69ZdDaXnzPF6zMesiveBzwNsREngB7R8FpqimfGbSMcwjWHtc0juIX0CrIog/BwDhuOI8FHCbIdqzXvRT+nqfOT6sN23O4Jc1BcblfRlXmhRzYyUsDjv6toPiAtDlDo2yfpXFOB8skrR4NeAlyg2b6e1qVvF5+R4syRONqja2xdDnLm3BAT1TC238yQ+8Rtcdi5Z4s4gagVmlHB167Y3LiS8xxkqubKlKNuk4A6seHou1zazYp5rdYxxwH4srdYd+Vw3JKq4nhFbro0rMvocyJVBqgNo5XxXrtB0f0AF/s7XfO57/APNxW9o8kQw/cxRx/IxrT4gXTVo292cqfbFS92LfxwvU8YocgVVRbqqeVwOpxb1bOelJYHuuulyZ0WSvsamVsY2tiGm/lpuGiPAr02ylOjpILfmYLe1rpcoJL6v9+Rp8iZp01JjDGNPbI46ch/UcRyFgtvZShakklhHLnOU3xSeX/YIQhSU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7" name="Picture 13" descr="C:\Documents and Settings\ученик.SCHOOL\Рабочий стол\Безымянный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00438"/>
            <a:ext cx="1419225" cy="1285875"/>
          </a:xfrm>
          <a:prstGeom prst="rect">
            <a:avLst/>
          </a:prstGeom>
          <a:noFill/>
        </p:spPr>
      </p:pic>
      <p:pic>
        <p:nvPicPr>
          <p:cNvPr id="13" name="Picture 13" descr="C:\Documents and Settings\ученик.SCHOOL\Рабочий стол\Безымянный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3429000"/>
            <a:ext cx="1419225" cy="1285875"/>
          </a:xfrm>
          <a:prstGeom prst="rect">
            <a:avLst/>
          </a:prstGeom>
          <a:noFill/>
        </p:spPr>
      </p:pic>
      <p:pic>
        <p:nvPicPr>
          <p:cNvPr id="14" name="Picture 13" descr="C:\Documents and Settings\ученик.SCHOOL\Рабочий стол\Безымянный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3357562"/>
            <a:ext cx="1419225" cy="1285875"/>
          </a:xfrm>
          <a:prstGeom prst="rect">
            <a:avLst/>
          </a:prstGeom>
          <a:noFill/>
        </p:spPr>
      </p:pic>
      <p:pic>
        <p:nvPicPr>
          <p:cNvPr id="15" name="Picture 13" descr="C:\Documents and Settings\ученик.SCHOOL\Рабочий стол\Безымянный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3357562"/>
            <a:ext cx="1419225" cy="1285875"/>
          </a:xfrm>
          <a:prstGeom prst="rect">
            <a:avLst/>
          </a:prstGeom>
          <a:noFill/>
        </p:spPr>
      </p:pic>
      <p:sp>
        <p:nvSpPr>
          <p:cNvPr id="16" name="Крест 15"/>
          <p:cNvSpPr/>
          <p:nvPr/>
        </p:nvSpPr>
        <p:spPr>
          <a:xfrm>
            <a:off x="1428728" y="3929066"/>
            <a:ext cx="490542" cy="438152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рест 16"/>
          <p:cNvSpPr/>
          <p:nvPr/>
        </p:nvSpPr>
        <p:spPr>
          <a:xfrm>
            <a:off x="3357554" y="3929066"/>
            <a:ext cx="490542" cy="438152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рест 17"/>
          <p:cNvSpPr/>
          <p:nvPr/>
        </p:nvSpPr>
        <p:spPr>
          <a:xfrm>
            <a:off x="5286380" y="3929066"/>
            <a:ext cx="490542" cy="438152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072330" y="3857628"/>
            <a:ext cx="357190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072330" y="4143380"/>
            <a:ext cx="357190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9" name="Picture 15" descr="http://t2.gstatic.com/images?q=tbn:ANd9GcRvy8mcDNZVZXFgP28qpoEHFZD8Iey1K8bLIu_iUeTw07W5rVz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3286124"/>
            <a:ext cx="1643059" cy="16430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0011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Самая известная и большая доля – </a:t>
            </a:r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половина.</a:t>
            </a:r>
          </a:p>
          <a:p>
            <a:endParaRPr lang="ru-RU" sz="24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Что нужно сделать, чтобы из целого получить половину?</a:t>
            </a:r>
          </a:p>
          <a:p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Есть и другие доли: </a:t>
            </a:r>
            <a:r>
              <a:rPr lang="ru-RU" sz="2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треть, четверть, пятая, десятая, сотая.</a:t>
            </a:r>
          </a:p>
          <a:p>
            <a:endParaRPr lang="ru-RU" sz="24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Когда образуются доли? </a:t>
            </a:r>
          </a:p>
          <a:p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Название доли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зависит от того, на сколько равных частей разделили целое.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://namonitore.ru/uploads/catalog/food/polovina_yabloka_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786322"/>
            <a:ext cx="2000264" cy="1500198"/>
          </a:xfrm>
          <a:prstGeom prst="rect">
            <a:avLst/>
          </a:prstGeom>
          <a:noFill/>
        </p:spPr>
      </p:pic>
      <p:pic>
        <p:nvPicPr>
          <p:cNvPr id="5" name="Picture 13" descr="C:\Documents and Settings\ученик.SCHOOL\Рабочий стол\Безымянный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857760"/>
            <a:ext cx="1419225" cy="12858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4348" y="628652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Половина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12" y="614364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Четверть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142852"/>
            <a:ext cx="4856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Запись долей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2000240"/>
            <a:ext cx="50006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1142984"/>
            <a:ext cx="6928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1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2143116"/>
            <a:ext cx="5000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857488" y="1785926"/>
            <a:ext cx="92869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714488"/>
            <a:ext cx="308297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Дробная черта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лево 14"/>
          <p:cNvSpPr/>
          <p:nvPr/>
        </p:nvSpPr>
        <p:spPr>
          <a:xfrm>
            <a:off x="4857752" y="1285860"/>
            <a:ext cx="1143008" cy="500066"/>
          </a:xfrm>
          <a:prstGeom prst="lef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>
            <a:off x="4857752" y="2285992"/>
            <a:ext cx="1143008" cy="500066"/>
          </a:xfrm>
          <a:prstGeom prst="lef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215074" y="1142984"/>
            <a:ext cx="25717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Числитель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53539" y="2071678"/>
            <a:ext cx="30904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Знаменатель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282" y="4357694"/>
            <a:ext cx="82153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Над чертой стоит целая часть;</a:t>
            </a:r>
          </a:p>
          <a:p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Под чертой стоит число на которое делится целая часть.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14290"/>
            <a:ext cx="59790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Сравнение долей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85860"/>
            <a:ext cx="4429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 двух долей больше та, у которой знаменатель меньше.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3406" y="1285860"/>
            <a:ext cx="45005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 двух долей меньше та, у которой знаменатель больше.</a:t>
            </a:r>
          </a:p>
          <a:p>
            <a:endParaRPr lang="ru-RU" dirty="0"/>
          </a:p>
        </p:txBody>
      </p:sp>
      <p:pic>
        <p:nvPicPr>
          <p:cNvPr id="5" name="Picture 4" descr="http://namonitore.ru/uploads/catalog/food/polovina_yabloka_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28934"/>
            <a:ext cx="1809763" cy="1357322"/>
          </a:xfrm>
          <a:prstGeom prst="rect">
            <a:avLst/>
          </a:prstGeom>
          <a:noFill/>
        </p:spPr>
      </p:pic>
      <p:pic>
        <p:nvPicPr>
          <p:cNvPr id="6" name="Picture 13" descr="C:\Documents and Settings\ученик.SCHOOL\Рабочий стол\Безымянный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928934"/>
            <a:ext cx="1419225" cy="1285875"/>
          </a:xfrm>
          <a:prstGeom prst="rect">
            <a:avLst/>
          </a:prstGeom>
          <a:noFill/>
        </p:spPr>
      </p:pic>
      <p:sp>
        <p:nvSpPr>
          <p:cNvPr id="7" name="Нашивка 6"/>
          <p:cNvSpPr/>
          <p:nvPr/>
        </p:nvSpPr>
        <p:spPr>
          <a:xfrm>
            <a:off x="2000232" y="3143248"/>
            <a:ext cx="785818" cy="7858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4429132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5429264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3240" y="4500570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5429264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5286388"/>
            <a:ext cx="785818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928926" y="5357826"/>
            <a:ext cx="785818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Нашивка 13"/>
          <p:cNvSpPr/>
          <p:nvPr/>
        </p:nvSpPr>
        <p:spPr>
          <a:xfrm>
            <a:off x="1857356" y="4929198"/>
            <a:ext cx="785818" cy="7858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5" name="Picture 13" descr="C:\Documents and Settings\ученик.SCHOOL\Рабочий стол\Безымянный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857496"/>
            <a:ext cx="1419225" cy="1285875"/>
          </a:xfrm>
          <a:prstGeom prst="rect">
            <a:avLst/>
          </a:prstGeom>
          <a:noFill/>
        </p:spPr>
      </p:pic>
      <p:pic>
        <p:nvPicPr>
          <p:cNvPr id="16" name="Picture 4" descr="http://namonitore.ru/uploads/catalog/food/polovina_yabloka_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2786058"/>
            <a:ext cx="1809763" cy="1357322"/>
          </a:xfrm>
          <a:prstGeom prst="rect">
            <a:avLst/>
          </a:prstGeom>
          <a:noFill/>
        </p:spPr>
      </p:pic>
      <p:sp>
        <p:nvSpPr>
          <p:cNvPr id="17" name="Нашивка 16"/>
          <p:cNvSpPr/>
          <p:nvPr/>
        </p:nvSpPr>
        <p:spPr>
          <a:xfrm rot="10800000">
            <a:off x="6143636" y="3143248"/>
            <a:ext cx="785818" cy="7858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643834" y="4357694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715272" y="5286388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86380" y="4429132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86380" y="5357826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214942" y="5286388"/>
            <a:ext cx="785818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72396" y="5214950"/>
            <a:ext cx="785818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/>
          <p:cNvSpPr/>
          <p:nvPr/>
        </p:nvSpPr>
        <p:spPr>
          <a:xfrm rot="10800000">
            <a:off x="6429388" y="4929198"/>
            <a:ext cx="785818" cy="7858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1500178" y="4000492"/>
            <a:ext cx="5643578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105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school</dc:creator>
  <cp:lastModifiedBy>school</cp:lastModifiedBy>
  <cp:revision>9</cp:revision>
  <dcterms:created xsi:type="dcterms:W3CDTF">2013-01-31T05:36:02Z</dcterms:created>
  <dcterms:modified xsi:type="dcterms:W3CDTF">2013-01-31T08:46:32Z</dcterms:modified>
</cp:coreProperties>
</file>