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6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3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9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1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0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6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2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5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7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398A-3912-452A-A356-E725FF57E15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7AE7D-FEF9-4937-AF6D-0814C1E90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1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020.radikal.ru/i710/1302/97/5836754b33a3.png" TargetMode="External"/><Relationship Id="rId2" Type="http://schemas.openxmlformats.org/officeDocument/2006/relationships/hyperlink" Target="http://cap.ru/UserFiles/orgs/GrvId_67/pobeda2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mg-fotki.yandex.ru/get/9745/97761520.1fa/0_84980_437031ed_L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Display Only,A,0,0,0,0,Yes,0,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028904"/>
            <a:ext cx="6660232" cy="1754326"/>
          </a:xfrm>
          <a:prstGeom prst="rect">
            <a:avLst/>
          </a:prstGeom>
          <a:effectLst>
            <a:softEdge rad="127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Этих дней не смолкнет слава</a:t>
            </a:r>
            <a:endParaRPr lang="ru-RU" sz="5400" b="1" i="1" dirty="0">
              <a:ln w="17780" cmpd="sng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6126146"/>
            <a:ext cx="3030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353616"/>
                </a:solidFill>
              </a:rPr>
              <a:t>Самара</a:t>
            </a:r>
          </a:p>
          <a:p>
            <a:pPr algn="ctr"/>
            <a:r>
              <a:rPr lang="ru-RU" sz="1200" dirty="0" smtClean="0">
                <a:solidFill>
                  <a:srgbClr val="353616"/>
                </a:solidFill>
              </a:rPr>
              <a:t>2015</a:t>
            </a:r>
            <a:endParaRPr lang="ru-RU" sz="1200" dirty="0">
              <a:solidFill>
                <a:srgbClr val="35361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7" y="5333151"/>
            <a:ext cx="2533927" cy="830997"/>
          </a:xfrm>
          <a:prstGeom prst="rect">
            <a:avLst/>
          </a:prstGeom>
          <a:solidFill>
            <a:srgbClr val="FFFFDD">
              <a:alpha val="43137"/>
            </a:srgbClr>
          </a:solidFill>
          <a:effectLst>
            <a:softEdge rad="317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002060"/>
                </a:solidFill>
              </a:defRPr>
            </a:lvl1pPr>
          </a:lstStyle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Авторы:              </a:t>
            </a:r>
            <a:r>
              <a:rPr lang="ru-RU" sz="1200" dirty="0" err="1" smtClean="0">
                <a:solidFill>
                  <a:schemeClr val="tx1"/>
                </a:solidFill>
              </a:rPr>
              <a:t>Выборова</a:t>
            </a:r>
            <a:r>
              <a:rPr lang="ru-RU" sz="1200" dirty="0" smtClean="0">
                <a:solidFill>
                  <a:schemeClr val="tx1"/>
                </a:solidFill>
              </a:rPr>
              <a:t> А.В.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	</a:t>
            </a:r>
            <a:r>
              <a:rPr lang="ru-RU" sz="1200" dirty="0" err="1" smtClean="0">
                <a:solidFill>
                  <a:schemeClr val="tx1"/>
                </a:solidFill>
              </a:rPr>
              <a:t>Килина</a:t>
            </a:r>
            <a:r>
              <a:rPr lang="ru-RU" sz="1200" dirty="0" smtClean="0">
                <a:solidFill>
                  <a:schemeClr val="tx1"/>
                </a:solidFill>
              </a:rPr>
              <a:t> Н.Е.</a:t>
            </a:r>
            <a:endParaRPr lang="ru-RU" sz="1200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начались бои за Сталинград?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3212976"/>
            <a:ext cx="36924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30 сентября 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17 июля 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7 ноября 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 февраля 1943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677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Какая битва стала переломным моментом в Великой Отечественной войной?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3379584"/>
            <a:ext cx="45820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Сталинградская битва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Битва за Москву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Битва за Кавказ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Курская битва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306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 город выдержал 900 дней блокады?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3140968"/>
            <a:ext cx="27029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Сталинград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Ленинград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Москва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Курск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8542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была освобождена территория Советского Союза?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3140968"/>
            <a:ext cx="147989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1943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1944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8851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была взята столица фашистской Германии Берлин?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3140968"/>
            <a:ext cx="147989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1943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1944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19325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состоялся Парад Победы в ознаменование победы СССР 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3212976"/>
            <a:ext cx="30508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 мая 1945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9 мая 1945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22 июня 1945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24 июня 1945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46879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Назовите главнокомандующего советских войск в Великой Отечественной войне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3017" y="3351768"/>
            <a:ext cx="387138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Г.К. Жуков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И.В. Сталин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К.К. Рокоссовский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И.С. Конев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03608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997839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Орден с лентой</a:t>
            </a:r>
          </a:p>
          <a:p>
            <a:r>
              <a:rPr lang="en-US" dirty="0" smtClean="0">
                <a:hlinkClick r:id="rId2"/>
              </a:rPr>
              <a:t>http://cap.ru/UserFiles/orgs/GrvId_67/pobeda2.jpg</a:t>
            </a:r>
            <a:endParaRPr lang="ru-RU" dirty="0" smtClean="0"/>
          </a:p>
          <a:p>
            <a:r>
              <a:rPr lang="ru-RU" dirty="0" smtClean="0"/>
              <a:t>Георгиевская лента</a:t>
            </a:r>
          </a:p>
          <a:p>
            <a:r>
              <a:rPr lang="en-US" dirty="0" smtClean="0">
                <a:hlinkClick r:id="rId3"/>
              </a:rPr>
              <a:t>http://s020.radikal.ru/i710/1302/97/5836754b33a3.png</a:t>
            </a:r>
            <a:endParaRPr lang="ru-RU" dirty="0" smtClean="0"/>
          </a:p>
          <a:p>
            <a:r>
              <a:rPr lang="ru-RU" dirty="0" smtClean="0"/>
              <a:t>Фон</a:t>
            </a:r>
          </a:p>
          <a:p>
            <a:r>
              <a:rPr lang="en-US" dirty="0" smtClean="0">
                <a:hlinkClick r:id="rId4"/>
              </a:rPr>
              <a:t>http://img-fotki.yandex.ru/get/9745/97761520.1fa/0_84980_437031ed_L.jpg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47864" y="5517232"/>
            <a:ext cx="2533927" cy="1015663"/>
          </a:xfrm>
          <a:prstGeom prst="rect">
            <a:avLst/>
          </a:prstGeom>
          <a:solidFill>
            <a:srgbClr val="FFFFDD">
              <a:alpha val="43137"/>
            </a:srgbClr>
          </a:solidFill>
          <a:effectLst>
            <a:softEdge rad="317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002060"/>
                </a:solidFill>
              </a:defRPr>
            </a:lvl1pPr>
          </a:lstStyle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Шевченко </a:t>
            </a:r>
            <a:r>
              <a:rPr lang="ru-RU" sz="1200" dirty="0">
                <a:solidFill>
                  <a:schemeClr val="tx1"/>
                </a:solidFill>
              </a:rPr>
              <a:t>Татьяна Александровна </a:t>
            </a:r>
          </a:p>
          <a:p>
            <a:r>
              <a:rPr lang="ru-RU" sz="1200" dirty="0">
                <a:solidFill>
                  <a:schemeClr val="tx1"/>
                </a:solidFill>
              </a:rPr>
              <a:t>зав. библиотекой СКШИ № 4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началась </a:t>
            </a:r>
          </a:p>
          <a:p>
            <a:r>
              <a:rPr lang="ru-RU" sz="4000" b="1" dirty="0" smtClean="0"/>
              <a:t>Великая Отечественная война?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3068960"/>
            <a:ext cx="147989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1939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1940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1941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1942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243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Сколько лет длилась </a:t>
            </a:r>
          </a:p>
          <a:p>
            <a:r>
              <a:rPr lang="ru-RU" sz="4000" b="1" dirty="0" smtClean="0"/>
              <a:t>Великая Отечественная война?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3068960"/>
            <a:ext cx="174182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 года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3 года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4 года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5 лет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970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началась Вторая мировая война?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3068960"/>
            <a:ext cx="348403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22 июня 1939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 сентября 1939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7 ноября 1939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22 июня 1941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957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Сколько стран участвовало во Второй мировой войне?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3068960"/>
            <a:ext cx="10631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73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62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43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759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началась оборона Брестской крепости?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3068960"/>
            <a:ext cx="25574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20 июля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22 июня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9 мая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 сентября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442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 в германской военной истории называлась операция по захвату Москвы?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8501" y="3495784"/>
            <a:ext cx="269894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Цунами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Торнадо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Барбаросса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Тайфун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794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Когда началось наступление фашистов на Москву?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8501" y="3495784"/>
            <a:ext cx="36924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20 апреля 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30 сентября 1941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 сентября 1939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5 декабря 1941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293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Назовите дату парада в Куйбышеве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8501" y="3495784"/>
            <a:ext cx="36924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1 сентября 1941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30 сентября 1941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7 ноября 1942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3200" b="1" dirty="0" smtClean="0"/>
              <a:t>7 ноября 1941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899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269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</cp:lastModifiedBy>
  <cp:revision>26</cp:revision>
  <dcterms:created xsi:type="dcterms:W3CDTF">2015-02-17T08:35:42Z</dcterms:created>
  <dcterms:modified xsi:type="dcterms:W3CDTF">2015-03-12T07:53:13Z</dcterms:modified>
</cp:coreProperties>
</file>