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3286C-E9D6-4375-8A30-5C4CE726C3C4}" type="doc">
      <dgm:prSet loTypeId="urn:microsoft.com/office/officeart/2005/8/layout/orgChart1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C80655-A324-4D44-80D9-CC4ED3BEC7F5}">
      <dgm:prSet phldrT="[Текст]"/>
      <dgm:spPr/>
      <dgm:t>
        <a:bodyPr/>
        <a:lstStyle/>
        <a:p>
          <a:r>
            <a:rPr lang="ru-RU" dirty="0" smtClean="0"/>
            <a:t>Царство: грибы</a:t>
          </a:r>
          <a:endParaRPr lang="ru-RU" dirty="0"/>
        </a:p>
      </dgm:t>
    </dgm:pt>
    <dgm:pt modelId="{BEBD56C7-877F-4D6C-8F8D-4FA6B828DDF5}" type="parTrans" cxnId="{C9471C69-F68A-4E99-B3E4-CEF1931A285B}">
      <dgm:prSet/>
      <dgm:spPr/>
      <dgm:t>
        <a:bodyPr/>
        <a:lstStyle/>
        <a:p>
          <a:endParaRPr lang="ru-RU"/>
        </a:p>
      </dgm:t>
    </dgm:pt>
    <dgm:pt modelId="{1FB358FE-5D89-4529-B5F4-8F232195BE03}" type="sibTrans" cxnId="{C9471C69-F68A-4E99-B3E4-CEF1931A285B}">
      <dgm:prSet/>
      <dgm:spPr/>
      <dgm:t>
        <a:bodyPr/>
        <a:lstStyle/>
        <a:p>
          <a:endParaRPr lang="ru-RU"/>
        </a:p>
      </dgm:t>
    </dgm:pt>
    <dgm:pt modelId="{021F00A8-BA17-44C9-84EA-C5CBE702783B}">
      <dgm:prSet phldrT="[Текст]"/>
      <dgm:spPr/>
      <dgm:t>
        <a:bodyPr/>
        <a:lstStyle/>
        <a:p>
          <a:r>
            <a:rPr lang="ru-RU" dirty="0" smtClean="0"/>
            <a:t>Шляпочные грибы</a:t>
          </a:r>
          <a:endParaRPr lang="ru-RU" dirty="0"/>
        </a:p>
      </dgm:t>
    </dgm:pt>
    <dgm:pt modelId="{093C8A48-695F-4F83-BB9B-B119ACBBF7DF}" type="parTrans" cxnId="{ACD88F73-A50D-4520-9A89-E4930DD2D37F}">
      <dgm:prSet/>
      <dgm:spPr/>
      <dgm:t>
        <a:bodyPr/>
        <a:lstStyle/>
        <a:p>
          <a:endParaRPr lang="ru-RU"/>
        </a:p>
      </dgm:t>
    </dgm:pt>
    <dgm:pt modelId="{DF48129C-1FD1-4C2D-B1F7-FAC2463715CB}" type="sibTrans" cxnId="{ACD88F73-A50D-4520-9A89-E4930DD2D37F}">
      <dgm:prSet/>
      <dgm:spPr/>
      <dgm:t>
        <a:bodyPr/>
        <a:lstStyle/>
        <a:p>
          <a:endParaRPr lang="ru-RU"/>
        </a:p>
      </dgm:t>
    </dgm:pt>
    <dgm:pt modelId="{B1631A28-1418-4C06-80C3-122BC688FB7B}">
      <dgm:prSet phldrT="[Текст]"/>
      <dgm:spPr/>
      <dgm:t>
        <a:bodyPr/>
        <a:lstStyle/>
        <a:p>
          <a:r>
            <a:rPr lang="ru-RU" dirty="0" smtClean="0"/>
            <a:t>Плесневые грибы</a:t>
          </a:r>
          <a:endParaRPr lang="ru-RU" dirty="0"/>
        </a:p>
      </dgm:t>
    </dgm:pt>
    <dgm:pt modelId="{F9190581-32FD-4EDB-9CF5-FEC79E096FD7}" type="parTrans" cxnId="{2416F303-24A3-4277-A5C4-FA9FD50AB147}">
      <dgm:prSet/>
      <dgm:spPr/>
      <dgm:t>
        <a:bodyPr/>
        <a:lstStyle/>
        <a:p>
          <a:endParaRPr lang="ru-RU"/>
        </a:p>
      </dgm:t>
    </dgm:pt>
    <dgm:pt modelId="{E817A9FB-D4A7-47D8-97CA-CDC0AF72B9D4}" type="sibTrans" cxnId="{2416F303-24A3-4277-A5C4-FA9FD50AB147}">
      <dgm:prSet/>
      <dgm:spPr/>
      <dgm:t>
        <a:bodyPr/>
        <a:lstStyle/>
        <a:p>
          <a:endParaRPr lang="ru-RU"/>
        </a:p>
      </dgm:t>
    </dgm:pt>
    <dgm:pt modelId="{3BB20A4C-A4FF-446B-9913-1AC85D1E17EC}">
      <dgm:prSet phldrT="[Текст]"/>
      <dgm:spPr/>
      <dgm:t>
        <a:bodyPr/>
        <a:lstStyle/>
        <a:p>
          <a:r>
            <a:rPr lang="ru-RU" dirty="0" smtClean="0"/>
            <a:t>Грибы - паразиты</a:t>
          </a:r>
          <a:endParaRPr lang="ru-RU" dirty="0"/>
        </a:p>
      </dgm:t>
    </dgm:pt>
    <dgm:pt modelId="{992CD533-9B5E-45B8-8920-2B7A153FDA59}" type="parTrans" cxnId="{C7B138E1-F766-41EB-A78A-6767B673F279}">
      <dgm:prSet/>
      <dgm:spPr/>
      <dgm:t>
        <a:bodyPr/>
        <a:lstStyle/>
        <a:p>
          <a:endParaRPr lang="ru-RU"/>
        </a:p>
      </dgm:t>
    </dgm:pt>
    <dgm:pt modelId="{566B77AD-5E3F-455B-889F-39F56F57E4BD}" type="sibTrans" cxnId="{C7B138E1-F766-41EB-A78A-6767B673F279}">
      <dgm:prSet/>
      <dgm:spPr/>
      <dgm:t>
        <a:bodyPr/>
        <a:lstStyle/>
        <a:p>
          <a:endParaRPr lang="ru-RU"/>
        </a:p>
      </dgm:t>
    </dgm:pt>
    <dgm:pt modelId="{F2AB5D4A-6423-4E0C-BC63-19E9DA8CF6AB}" type="pres">
      <dgm:prSet presAssocID="{A993286C-E9D6-4375-8A30-5C4CE726C3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FA9836-768B-40D2-8490-60DB2B74F5AC}" type="pres">
      <dgm:prSet presAssocID="{DFC80655-A324-4D44-80D9-CC4ED3BEC7F5}" presName="hierRoot1" presStyleCnt="0">
        <dgm:presLayoutVars>
          <dgm:hierBranch val="init"/>
        </dgm:presLayoutVars>
      </dgm:prSet>
      <dgm:spPr/>
    </dgm:pt>
    <dgm:pt modelId="{101C7F4A-0BBF-49FD-A18B-11D507C707D6}" type="pres">
      <dgm:prSet presAssocID="{DFC80655-A324-4D44-80D9-CC4ED3BEC7F5}" presName="rootComposite1" presStyleCnt="0"/>
      <dgm:spPr/>
    </dgm:pt>
    <dgm:pt modelId="{8ACD3A0C-F43C-4515-8EAE-0473DB79E7FE}" type="pres">
      <dgm:prSet presAssocID="{DFC80655-A324-4D44-80D9-CC4ED3BEC7F5}" presName="rootText1" presStyleLbl="node0" presStyleIdx="0" presStyleCnt="1" custLinFactNeighborX="-1918" custLinFactNeighborY="-69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B932AE-EEDC-4BB9-AEBB-DBD841368113}" type="pres">
      <dgm:prSet presAssocID="{DFC80655-A324-4D44-80D9-CC4ED3BEC7F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9028CC6-7F8E-425E-B8FD-4178D334F2BC}" type="pres">
      <dgm:prSet presAssocID="{DFC80655-A324-4D44-80D9-CC4ED3BEC7F5}" presName="hierChild2" presStyleCnt="0"/>
      <dgm:spPr/>
    </dgm:pt>
    <dgm:pt modelId="{7E4B169C-9956-4FCF-B580-15BC882AA6EC}" type="pres">
      <dgm:prSet presAssocID="{093C8A48-695F-4F83-BB9B-B119ACBBF7D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ADAD256-46F9-4393-9F99-49274B70A017}" type="pres">
      <dgm:prSet presAssocID="{021F00A8-BA17-44C9-84EA-C5CBE702783B}" presName="hierRoot2" presStyleCnt="0">
        <dgm:presLayoutVars>
          <dgm:hierBranch val="init"/>
        </dgm:presLayoutVars>
      </dgm:prSet>
      <dgm:spPr/>
    </dgm:pt>
    <dgm:pt modelId="{E5D255B5-CEF4-4C85-91D7-3F665575D4E5}" type="pres">
      <dgm:prSet presAssocID="{021F00A8-BA17-44C9-84EA-C5CBE702783B}" presName="rootComposite" presStyleCnt="0"/>
      <dgm:spPr/>
    </dgm:pt>
    <dgm:pt modelId="{C7BE6487-5574-461D-BD5F-388DA75BE1F0}" type="pres">
      <dgm:prSet presAssocID="{021F00A8-BA17-44C9-84EA-C5CBE702783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DFE4D-A380-4646-9FD0-19937FD3D3DA}" type="pres">
      <dgm:prSet presAssocID="{021F00A8-BA17-44C9-84EA-C5CBE702783B}" presName="rootConnector" presStyleLbl="node2" presStyleIdx="0" presStyleCnt="3"/>
      <dgm:spPr/>
      <dgm:t>
        <a:bodyPr/>
        <a:lstStyle/>
        <a:p>
          <a:endParaRPr lang="ru-RU"/>
        </a:p>
      </dgm:t>
    </dgm:pt>
    <dgm:pt modelId="{EA429A5A-A7A9-4182-AE84-0F82C29B99D1}" type="pres">
      <dgm:prSet presAssocID="{021F00A8-BA17-44C9-84EA-C5CBE702783B}" presName="hierChild4" presStyleCnt="0"/>
      <dgm:spPr/>
    </dgm:pt>
    <dgm:pt modelId="{A09B42F9-6893-4713-BC57-9354713795ED}" type="pres">
      <dgm:prSet presAssocID="{021F00A8-BA17-44C9-84EA-C5CBE702783B}" presName="hierChild5" presStyleCnt="0"/>
      <dgm:spPr/>
    </dgm:pt>
    <dgm:pt modelId="{41AFC70A-BDEB-49B2-89B6-79BE4BFEB56E}" type="pres">
      <dgm:prSet presAssocID="{F9190581-32FD-4EDB-9CF5-FEC79E096FD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93292D7-BA9A-4A3A-A5DE-9CA0F8307182}" type="pres">
      <dgm:prSet presAssocID="{B1631A28-1418-4C06-80C3-122BC688FB7B}" presName="hierRoot2" presStyleCnt="0">
        <dgm:presLayoutVars>
          <dgm:hierBranch val="init"/>
        </dgm:presLayoutVars>
      </dgm:prSet>
      <dgm:spPr/>
    </dgm:pt>
    <dgm:pt modelId="{592CBDA7-8B4E-44B3-AED0-0774EE761DFA}" type="pres">
      <dgm:prSet presAssocID="{B1631A28-1418-4C06-80C3-122BC688FB7B}" presName="rootComposite" presStyleCnt="0"/>
      <dgm:spPr/>
    </dgm:pt>
    <dgm:pt modelId="{B490867D-D95C-4575-9FAC-4D89E44B41FD}" type="pres">
      <dgm:prSet presAssocID="{B1631A28-1418-4C06-80C3-122BC688FB7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5FEDC-3013-4A94-B985-73E47584B281}" type="pres">
      <dgm:prSet presAssocID="{B1631A28-1418-4C06-80C3-122BC688FB7B}" presName="rootConnector" presStyleLbl="node2" presStyleIdx="1" presStyleCnt="3"/>
      <dgm:spPr/>
      <dgm:t>
        <a:bodyPr/>
        <a:lstStyle/>
        <a:p>
          <a:endParaRPr lang="ru-RU"/>
        </a:p>
      </dgm:t>
    </dgm:pt>
    <dgm:pt modelId="{3BEFC448-8CF6-4805-9DCC-1A3AC33A7ED0}" type="pres">
      <dgm:prSet presAssocID="{B1631A28-1418-4C06-80C3-122BC688FB7B}" presName="hierChild4" presStyleCnt="0"/>
      <dgm:spPr/>
    </dgm:pt>
    <dgm:pt modelId="{13720C38-2FAA-43C2-8C9D-744716298691}" type="pres">
      <dgm:prSet presAssocID="{B1631A28-1418-4C06-80C3-122BC688FB7B}" presName="hierChild5" presStyleCnt="0"/>
      <dgm:spPr/>
    </dgm:pt>
    <dgm:pt modelId="{91105D0E-631E-40E4-8305-E1E6AD602302}" type="pres">
      <dgm:prSet presAssocID="{992CD533-9B5E-45B8-8920-2B7A153FDA5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FF276DB-B36B-4A53-A2E5-4C9B5E65F836}" type="pres">
      <dgm:prSet presAssocID="{3BB20A4C-A4FF-446B-9913-1AC85D1E17EC}" presName="hierRoot2" presStyleCnt="0">
        <dgm:presLayoutVars>
          <dgm:hierBranch val="init"/>
        </dgm:presLayoutVars>
      </dgm:prSet>
      <dgm:spPr/>
    </dgm:pt>
    <dgm:pt modelId="{62636BEF-1B27-4FC8-832A-5928B36F3A90}" type="pres">
      <dgm:prSet presAssocID="{3BB20A4C-A4FF-446B-9913-1AC85D1E17EC}" presName="rootComposite" presStyleCnt="0"/>
      <dgm:spPr/>
    </dgm:pt>
    <dgm:pt modelId="{28EB3DFA-1ABA-4073-991D-38D860D87A53}" type="pres">
      <dgm:prSet presAssocID="{3BB20A4C-A4FF-446B-9913-1AC85D1E17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9575DE-D007-423F-8E48-45B72DFDF6CC}" type="pres">
      <dgm:prSet presAssocID="{3BB20A4C-A4FF-446B-9913-1AC85D1E17EC}" presName="rootConnector" presStyleLbl="node2" presStyleIdx="2" presStyleCnt="3"/>
      <dgm:spPr/>
      <dgm:t>
        <a:bodyPr/>
        <a:lstStyle/>
        <a:p>
          <a:endParaRPr lang="ru-RU"/>
        </a:p>
      </dgm:t>
    </dgm:pt>
    <dgm:pt modelId="{50C40B3C-1F5B-46E8-873D-87FBA6E8342C}" type="pres">
      <dgm:prSet presAssocID="{3BB20A4C-A4FF-446B-9913-1AC85D1E17EC}" presName="hierChild4" presStyleCnt="0"/>
      <dgm:spPr/>
    </dgm:pt>
    <dgm:pt modelId="{A9716D8F-0C51-4940-8CA3-B7875094CE3B}" type="pres">
      <dgm:prSet presAssocID="{3BB20A4C-A4FF-446B-9913-1AC85D1E17EC}" presName="hierChild5" presStyleCnt="0"/>
      <dgm:spPr/>
    </dgm:pt>
    <dgm:pt modelId="{0DD9AE63-3960-47CC-9FCE-75D0523FB156}" type="pres">
      <dgm:prSet presAssocID="{DFC80655-A324-4D44-80D9-CC4ED3BEC7F5}" presName="hierChild3" presStyleCnt="0"/>
      <dgm:spPr/>
    </dgm:pt>
  </dgm:ptLst>
  <dgm:cxnLst>
    <dgm:cxn modelId="{C743D057-C642-470B-9A08-1226A2C427CD}" type="presOf" srcId="{992CD533-9B5E-45B8-8920-2B7A153FDA59}" destId="{91105D0E-631E-40E4-8305-E1E6AD602302}" srcOrd="0" destOrd="0" presId="urn:microsoft.com/office/officeart/2005/8/layout/orgChart1"/>
    <dgm:cxn modelId="{000D9540-3D49-41A1-8B4E-357DEB5A1EE1}" type="presOf" srcId="{093C8A48-695F-4F83-BB9B-B119ACBBF7DF}" destId="{7E4B169C-9956-4FCF-B580-15BC882AA6EC}" srcOrd="0" destOrd="0" presId="urn:microsoft.com/office/officeart/2005/8/layout/orgChart1"/>
    <dgm:cxn modelId="{8327C13C-B2F2-48E8-B18F-E4DE72F4384F}" type="presOf" srcId="{021F00A8-BA17-44C9-84EA-C5CBE702783B}" destId="{492DFE4D-A380-4646-9FD0-19937FD3D3DA}" srcOrd="1" destOrd="0" presId="urn:microsoft.com/office/officeart/2005/8/layout/orgChart1"/>
    <dgm:cxn modelId="{DEDE206E-718D-4B65-8817-F9A1559164ED}" type="presOf" srcId="{DFC80655-A324-4D44-80D9-CC4ED3BEC7F5}" destId="{BAB932AE-EEDC-4BB9-AEBB-DBD841368113}" srcOrd="1" destOrd="0" presId="urn:microsoft.com/office/officeart/2005/8/layout/orgChart1"/>
    <dgm:cxn modelId="{0785E898-BF93-4AEB-A7EA-AA77BA2392CA}" type="presOf" srcId="{A993286C-E9D6-4375-8A30-5C4CE726C3C4}" destId="{F2AB5D4A-6423-4E0C-BC63-19E9DA8CF6AB}" srcOrd="0" destOrd="0" presId="urn:microsoft.com/office/officeart/2005/8/layout/orgChart1"/>
    <dgm:cxn modelId="{3EB89D85-BC0B-4D98-B9D4-24A745E301B5}" type="presOf" srcId="{3BB20A4C-A4FF-446B-9913-1AC85D1E17EC}" destId="{28EB3DFA-1ABA-4073-991D-38D860D87A53}" srcOrd="0" destOrd="0" presId="urn:microsoft.com/office/officeart/2005/8/layout/orgChart1"/>
    <dgm:cxn modelId="{F08ED18B-E866-47CB-AA56-8064E2E67E2F}" type="presOf" srcId="{B1631A28-1418-4C06-80C3-122BC688FB7B}" destId="{B625FEDC-3013-4A94-B985-73E47584B281}" srcOrd="1" destOrd="0" presId="urn:microsoft.com/office/officeart/2005/8/layout/orgChart1"/>
    <dgm:cxn modelId="{ACD88F73-A50D-4520-9A89-E4930DD2D37F}" srcId="{DFC80655-A324-4D44-80D9-CC4ED3BEC7F5}" destId="{021F00A8-BA17-44C9-84EA-C5CBE702783B}" srcOrd="0" destOrd="0" parTransId="{093C8A48-695F-4F83-BB9B-B119ACBBF7DF}" sibTransId="{DF48129C-1FD1-4C2D-B1F7-FAC2463715CB}"/>
    <dgm:cxn modelId="{74DD54F2-2B5B-41E7-9DF5-ED8BC665AC22}" type="presOf" srcId="{F9190581-32FD-4EDB-9CF5-FEC79E096FD7}" destId="{41AFC70A-BDEB-49B2-89B6-79BE4BFEB56E}" srcOrd="0" destOrd="0" presId="urn:microsoft.com/office/officeart/2005/8/layout/orgChart1"/>
    <dgm:cxn modelId="{2416F303-24A3-4277-A5C4-FA9FD50AB147}" srcId="{DFC80655-A324-4D44-80D9-CC4ED3BEC7F5}" destId="{B1631A28-1418-4C06-80C3-122BC688FB7B}" srcOrd="1" destOrd="0" parTransId="{F9190581-32FD-4EDB-9CF5-FEC79E096FD7}" sibTransId="{E817A9FB-D4A7-47D8-97CA-CDC0AF72B9D4}"/>
    <dgm:cxn modelId="{BF5C0595-FD60-4F9A-B7BD-ADE3621D3C7C}" type="presOf" srcId="{3BB20A4C-A4FF-446B-9913-1AC85D1E17EC}" destId="{919575DE-D007-423F-8E48-45B72DFDF6CC}" srcOrd="1" destOrd="0" presId="urn:microsoft.com/office/officeart/2005/8/layout/orgChart1"/>
    <dgm:cxn modelId="{B7EEF1CF-FBFB-460A-A73B-46B653431599}" type="presOf" srcId="{021F00A8-BA17-44C9-84EA-C5CBE702783B}" destId="{C7BE6487-5574-461D-BD5F-388DA75BE1F0}" srcOrd="0" destOrd="0" presId="urn:microsoft.com/office/officeart/2005/8/layout/orgChart1"/>
    <dgm:cxn modelId="{EA142810-A0A8-40FB-B93F-01AC2C8C7D7C}" type="presOf" srcId="{DFC80655-A324-4D44-80D9-CC4ED3BEC7F5}" destId="{8ACD3A0C-F43C-4515-8EAE-0473DB79E7FE}" srcOrd="0" destOrd="0" presId="urn:microsoft.com/office/officeart/2005/8/layout/orgChart1"/>
    <dgm:cxn modelId="{C7B138E1-F766-41EB-A78A-6767B673F279}" srcId="{DFC80655-A324-4D44-80D9-CC4ED3BEC7F5}" destId="{3BB20A4C-A4FF-446B-9913-1AC85D1E17EC}" srcOrd="2" destOrd="0" parTransId="{992CD533-9B5E-45B8-8920-2B7A153FDA59}" sibTransId="{566B77AD-5E3F-455B-889F-39F56F57E4BD}"/>
    <dgm:cxn modelId="{C9471C69-F68A-4E99-B3E4-CEF1931A285B}" srcId="{A993286C-E9D6-4375-8A30-5C4CE726C3C4}" destId="{DFC80655-A324-4D44-80D9-CC4ED3BEC7F5}" srcOrd="0" destOrd="0" parTransId="{BEBD56C7-877F-4D6C-8F8D-4FA6B828DDF5}" sibTransId="{1FB358FE-5D89-4529-B5F4-8F232195BE03}"/>
    <dgm:cxn modelId="{C095EE91-637C-4C7E-AE3A-2C6231B4F96D}" type="presOf" srcId="{B1631A28-1418-4C06-80C3-122BC688FB7B}" destId="{B490867D-D95C-4575-9FAC-4D89E44B41FD}" srcOrd="0" destOrd="0" presId="urn:microsoft.com/office/officeart/2005/8/layout/orgChart1"/>
    <dgm:cxn modelId="{9A23BF31-E364-4A02-BB0D-6782219906B2}" type="presParOf" srcId="{F2AB5D4A-6423-4E0C-BC63-19E9DA8CF6AB}" destId="{9BFA9836-768B-40D2-8490-60DB2B74F5AC}" srcOrd="0" destOrd="0" presId="urn:microsoft.com/office/officeart/2005/8/layout/orgChart1"/>
    <dgm:cxn modelId="{2932D6C5-F757-4AA4-809A-BD1565C28921}" type="presParOf" srcId="{9BFA9836-768B-40D2-8490-60DB2B74F5AC}" destId="{101C7F4A-0BBF-49FD-A18B-11D507C707D6}" srcOrd="0" destOrd="0" presId="urn:microsoft.com/office/officeart/2005/8/layout/orgChart1"/>
    <dgm:cxn modelId="{195235F5-B817-452F-97D9-E519C5BAA5B9}" type="presParOf" srcId="{101C7F4A-0BBF-49FD-A18B-11D507C707D6}" destId="{8ACD3A0C-F43C-4515-8EAE-0473DB79E7FE}" srcOrd="0" destOrd="0" presId="urn:microsoft.com/office/officeart/2005/8/layout/orgChart1"/>
    <dgm:cxn modelId="{5DDF80B2-5413-4719-B9F2-8E33C6C0CBA7}" type="presParOf" srcId="{101C7F4A-0BBF-49FD-A18B-11D507C707D6}" destId="{BAB932AE-EEDC-4BB9-AEBB-DBD841368113}" srcOrd="1" destOrd="0" presId="urn:microsoft.com/office/officeart/2005/8/layout/orgChart1"/>
    <dgm:cxn modelId="{0E6D0923-1F26-4C2D-94DF-CB6A630E6167}" type="presParOf" srcId="{9BFA9836-768B-40D2-8490-60DB2B74F5AC}" destId="{89028CC6-7F8E-425E-B8FD-4178D334F2BC}" srcOrd="1" destOrd="0" presId="urn:microsoft.com/office/officeart/2005/8/layout/orgChart1"/>
    <dgm:cxn modelId="{4E2D7471-25B9-4BA2-9FDF-2D2A032E48B3}" type="presParOf" srcId="{89028CC6-7F8E-425E-B8FD-4178D334F2BC}" destId="{7E4B169C-9956-4FCF-B580-15BC882AA6EC}" srcOrd="0" destOrd="0" presId="urn:microsoft.com/office/officeart/2005/8/layout/orgChart1"/>
    <dgm:cxn modelId="{E216792A-4F9A-4DA9-91B8-3AD3AD931E59}" type="presParOf" srcId="{89028CC6-7F8E-425E-B8FD-4178D334F2BC}" destId="{1ADAD256-46F9-4393-9F99-49274B70A017}" srcOrd="1" destOrd="0" presId="urn:microsoft.com/office/officeart/2005/8/layout/orgChart1"/>
    <dgm:cxn modelId="{8DFC763B-2D30-48D5-9B54-648FD14FA89E}" type="presParOf" srcId="{1ADAD256-46F9-4393-9F99-49274B70A017}" destId="{E5D255B5-CEF4-4C85-91D7-3F665575D4E5}" srcOrd="0" destOrd="0" presId="urn:microsoft.com/office/officeart/2005/8/layout/orgChart1"/>
    <dgm:cxn modelId="{64435782-E11B-4AEF-8EAC-961B1DA53897}" type="presParOf" srcId="{E5D255B5-CEF4-4C85-91D7-3F665575D4E5}" destId="{C7BE6487-5574-461D-BD5F-388DA75BE1F0}" srcOrd="0" destOrd="0" presId="urn:microsoft.com/office/officeart/2005/8/layout/orgChart1"/>
    <dgm:cxn modelId="{F81ACAEE-BB52-4C5B-8734-AB91B8F53B4C}" type="presParOf" srcId="{E5D255B5-CEF4-4C85-91D7-3F665575D4E5}" destId="{492DFE4D-A380-4646-9FD0-19937FD3D3DA}" srcOrd="1" destOrd="0" presId="urn:microsoft.com/office/officeart/2005/8/layout/orgChart1"/>
    <dgm:cxn modelId="{99B97B09-5619-4DBC-99B3-BAA9813332B9}" type="presParOf" srcId="{1ADAD256-46F9-4393-9F99-49274B70A017}" destId="{EA429A5A-A7A9-4182-AE84-0F82C29B99D1}" srcOrd="1" destOrd="0" presId="urn:microsoft.com/office/officeart/2005/8/layout/orgChart1"/>
    <dgm:cxn modelId="{01FD5A22-AFFB-44B5-AB80-4EC27EC1212D}" type="presParOf" srcId="{1ADAD256-46F9-4393-9F99-49274B70A017}" destId="{A09B42F9-6893-4713-BC57-9354713795ED}" srcOrd="2" destOrd="0" presId="urn:microsoft.com/office/officeart/2005/8/layout/orgChart1"/>
    <dgm:cxn modelId="{95775FDA-C980-4289-9F93-F5D066BCF1C8}" type="presParOf" srcId="{89028CC6-7F8E-425E-B8FD-4178D334F2BC}" destId="{41AFC70A-BDEB-49B2-89B6-79BE4BFEB56E}" srcOrd="2" destOrd="0" presId="urn:microsoft.com/office/officeart/2005/8/layout/orgChart1"/>
    <dgm:cxn modelId="{BCD11FDB-B072-4C0C-92B7-42A3BEE8C261}" type="presParOf" srcId="{89028CC6-7F8E-425E-B8FD-4178D334F2BC}" destId="{693292D7-BA9A-4A3A-A5DE-9CA0F8307182}" srcOrd="3" destOrd="0" presId="urn:microsoft.com/office/officeart/2005/8/layout/orgChart1"/>
    <dgm:cxn modelId="{49E33F00-D6C6-45A9-8FE1-43A3912CB84B}" type="presParOf" srcId="{693292D7-BA9A-4A3A-A5DE-9CA0F8307182}" destId="{592CBDA7-8B4E-44B3-AED0-0774EE761DFA}" srcOrd="0" destOrd="0" presId="urn:microsoft.com/office/officeart/2005/8/layout/orgChart1"/>
    <dgm:cxn modelId="{A744CF69-972C-4B85-B54F-B64EF02A0A43}" type="presParOf" srcId="{592CBDA7-8B4E-44B3-AED0-0774EE761DFA}" destId="{B490867D-D95C-4575-9FAC-4D89E44B41FD}" srcOrd="0" destOrd="0" presId="urn:microsoft.com/office/officeart/2005/8/layout/orgChart1"/>
    <dgm:cxn modelId="{CC2C35EA-D9E9-4810-8510-741E996A6F74}" type="presParOf" srcId="{592CBDA7-8B4E-44B3-AED0-0774EE761DFA}" destId="{B625FEDC-3013-4A94-B985-73E47584B281}" srcOrd="1" destOrd="0" presId="urn:microsoft.com/office/officeart/2005/8/layout/orgChart1"/>
    <dgm:cxn modelId="{0A0540CF-17B7-493F-B17D-A19C57FA246B}" type="presParOf" srcId="{693292D7-BA9A-4A3A-A5DE-9CA0F8307182}" destId="{3BEFC448-8CF6-4805-9DCC-1A3AC33A7ED0}" srcOrd="1" destOrd="0" presId="urn:microsoft.com/office/officeart/2005/8/layout/orgChart1"/>
    <dgm:cxn modelId="{1DBA1074-3162-477A-96AD-775EFF2A5FD6}" type="presParOf" srcId="{693292D7-BA9A-4A3A-A5DE-9CA0F8307182}" destId="{13720C38-2FAA-43C2-8C9D-744716298691}" srcOrd="2" destOrd="0" presId="urn:microsoft.com/office/officeart/2005/8/layout/orgChart1"/>
    <dgm:cxn modelId="{1879A3AC-04F6-43A5-813E-9C324E35F47B}" type="presParOf" srcId="{89028CC6-7F8E-425E-B8FD-4178D334F2BC}" destId="{91105D0E-631E-40E4-8305-E1E6AD602302}" srcOrd="4" destOrd="0" presId="urn:microsoft.com/office/officeart/2005/8/layout/orgChart1"/>
    <dgm:cxn modelId="{0E6607B4-76EE-45F0-8981-277FBC1F0CBA}" type="presParOf" srcId="{89028CC6-7F8E-425E-B8FD-4178D334F2BC}" destId="{2FF276DB-B36B-4A53-A2E5-4C9B5E65F836}" srcOrd="5" destOrd="0" presId="urn:microsoft.com/office/officeart/2005/8/layout/orgChart1"/>
    <dgm:cxn modelId="{E771F642-303D-4F1A-BC9A-8669CF762ED3}" type="presParOf" srcId="{2FF276DB-B36B-4A53-A2E5-4C9B5E65F836}" destId="{62636BEF-1B27-4FC8-832A-5928B36F3A90}" srcOrd="0" destOrd="0" presId="urn:microsoft.com/office/officeart/2005/8/layout/orgChart1"/>
    <dgm:cxn modelId="{7BE85E8E-2474-4356-AA71-A9DDCAFF5626}" type="presParOf" srcId="{62636BEF-1B27-4FC8-832A-5928B36F3A90}" destId="{28EB3DFA-1ABA-4073-991D-38D860D87A53}" srcOrd="0" destOrd="0" presId="urn:microsoft.com/office/officeart/2005/8/layout/orgChart1"/>
    <dgm:cxn modelId="{EE374E30-21A1-4278-B4CF-C1FF0191B92A}" type="presParOf" srcId="{62636BEF-1B27-4FC8-832A-5928B36F3A90}" destId="{919575DE-D007-423F-8E48-45B72DFDF6CC}" srcOrd="1" destOrd="0" presId="urn:microsoft.com/office/officeart/2005/8/layout/orgChart1"/>
    <dgm:cxn modelId="{C84A1DEE-0EC4-4D0B-BD92-527CA10C4263}" type="presParOf" srcId="{2FF276DB-B36B-4A53-A2E5-4C9B5E65F836}" destId="{50C40B3C-1F5B-46E8-873D-87FBA6E8342C}" srcOrd="1" destOrd="0" presId="urn:microsoft.com/office/officeart/2005/8/layout/orgChart1"/>
    <dgm:cxn modelId="{81CFF515-F861-4B1A-B628-3188D2EF3679}" type="presParOf" srcId="{2FF276DB-B36B-4A53-A2E5-4C9B5E65F836}" destId="{A9716D8F-0C51-4940-8CA3-B7875094CE3B}" srcOrd="2" destOrd="0" presId="urn:microsoft.com/office/officeart/2005/8/layout/orgChart1"/>
    <dgm:cxn modelId="{FF112A70-90F2-4C3F-9B0B-C2AAA50D4BD5}" type="presParOf" srcId="{9BFA9836-768B-40D2-8490-60DB2B74F5AC}" destId="{0DD9AE63-3960-47CC-9FCE-75D0523FB1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05D0E-631E-40E4-8305-E1E6AD602302}">
      <dsp:nvSpPr>
        <dsp:cNvPr id="0" name=""/>
        <dsp:cNvSpPr/>
      </dsp:nvSpPr>
      <dsp:spPr>
        <a:xfrm>
          <a:off x="3955662" y="1653792"/>
          <a:ext cx="2875268" cy="1306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851"/>
              </a:lnTo>
              <a:lnTo>
                <a:pt x="2875268" y="1060851"/>
              </a:lnTo>
              <a:lnTo>
                <a:pt x="2875268" y="1306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C70A-BDEB-49B2-89B6-79BE4BFEB56E}">
      <dsp:nvSpPr>
        <dsp:cNvPr id="0" name=""/>
        <dsp:cNvSpPr/>
      </dsp:nvSpPr>
      <dsp:spPr>
        <a:xfrm>
          <a:off x="3909942" y="1653792"/>
          <a:ext cx="91440" cy="1306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0851"/>
              </a:lnTo>
              <a:lnTo>
                <a:pt x="90585" y="1060851"/>
              </a:lnTo>
              <a:lnTo>
                <a:pt x="90585" y="1306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B169C-9956-4FCF-B580-15BC882AA6EC}">
      <dsp:nvSpPr>
        <dsp:cNvPr id="0" name=""/>
        <dsp:cNvSpPr/>
      </dsp:nvSpPr>
      <dsp:spPr>
        <a:xfrm>
          <a:off x="1170125" y="1653792"/>
          <a:ext cx="2785537" cy="1306464"/>
        </a:xfrm>
        <a:custGeom>
          <a:avLst/>
          <a:gdLst/>
          <a:ahLst/>
          <a:cxnLst/>
          <a:rect l="0" t="0" r="0" b="0"/>
          <a:pathLst>
            <a:path>
              <a:moveTo>
                <a:pt x="2785537" y="0"/>
              </a:moveTo>
              <a:lnTo>
                <a:pt x="2785537" y="1060851"/>
              </a:lnTo>
              <a:lnTo>
                <a:pt x="0" y="1060851"/>
              </a:lnTo>
              <a:lnTo>
                <a:pt x="0" y="13064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D3A0C-F43C-4515-8EAE-0473DB79E7FE}">
      <dsp:nvSpPr>
        <dsp:cNvPr id="0" name=""/>
        <dsp:cNvSpPr/>
      </dsp:nvSpPr>
      <dsp:spPr>
        <a:xfrm>
          <a:off x="2786074" y="484204"/>
          <a:ext cx="2339175" cy="1169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Царство: грибы</a:t>
          </a:r>
          <a:endParaRPr lang="ru-RU" sz="3300" kern="1200" dirty="0"/>
        </a:p>
      </dsp:txBody>
      <dsp:txXfrm>
        <a:off x="2786074" y="484204"/>
        <a:ext cx="2339175" cy="1169587"/>
      </dsp:txXfrm>
    </dsp:sp>
    <dsp:sp modelId="{C7BE6487-5574-461D-BD5F-388DA75BE1F0}">
      <dsp:nvSpPr>
        <dsp:cNvPr id="0" name=""/>
        <dsp:cNvSpPr/>
      </dsp:nvSpPr>
      <dsp:spPr>
        <a:xfrm>
          <a:off x="537" y="2960257"/>
          <a:ext cx="2339175" cy="1169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Шляпочные грибы</a:t>
          </a:r>
          <a:endParaRPr lang="ru-RU" sz="3300" kern="1200" dirty="0"/>
        </a:p>
      </dsp:txBody>
      <dsp:txXfrm>
        <a:off x="537" y="2960257"/>
        <a:ext cx="2339175" cy="1169587"/>
      </dsp:txXfrm>
    </dsp:sp>
    <dsp:sp modelId="{B490867D-D95C-4575-9FAC-4D89E44B41FD}">
      <dsp:nvSpPr>
        <dsp:cNvPr id="0" name=""/>
        <dsp:cNvSpPr/>
      </dsp:nvSpPr>
      <dsp:spPr>
        <a:xfrm>
          <a:off x="2830940" y="2960257"/>
          <a:ext cx="2339175" cy="1169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Плесневые грибы</a:t>
          </a:r>
          <a:endParaRPr lang="ru-RU" sz="3300" kern="1200" dirty="0"/>
        </a:p>
      </dsp:txBody>
      <dsp:txXfrm>
        <a:off x="2830940" y="2960257"/>
        <a:ext cx="2339175" cy="1169587"/>
      </dsp:txXfrm>
    </dsp:sp>
    <dsp:sp modelId="{28EB3DFA-1ABA-4073-991D-38D860D87A53}">
      <dsp:nvSpPr>
        <dsp:cNvPr id="0" name=""/>
        <dsp:cNvSpPr/>
      </dsp:nvSpPr>
      <dsp:spPr>
        <a:xfrm>
          <a:off x="5661342" y="2960257"/>
          <a:ext cx="2339175" cy="1169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Грибы - паразиты</a:t>
          </a:r>
          <a:endParaRPr lang="ru-RU" sz="3300" kern="1200" dirty="0"/>
        </a:p>
      </dsp:txBody>
      <dsp:txXfrm>
        <a:off x="5661342" y="2960257"/>
        <a:ext cx="2339175" cy="1169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74AB7-D68F-44E5-9C69-D4A4DB299D32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1BD86-6BCC-4756-8F1A-ABA83A18F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3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101F7-E1AD-4B2B-B9AA-4EA065FB10E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63B05E-6361-43D4-9D06-AFE87DCA998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CA47C1-C238-4C87-9439-A094A7125C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60848"/>
            <a:ext cx="7929618" cy="1015663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Царство: Грибы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238625" y="4941888"/>
            <a:ext cx="48244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000" b="1"/>
              <a:t>Учитель биологии ГБОУ школа № 83</a:t>
            </a:r>
          </a:p>
          <a:p>
            <a:r>
              <a:rPr lang="ru-RU" altLang="ru-RU" sz="2000" b="1"/>
              <a:t>города Санкт – Петербурга</a:t>
            </a:r>
          </a:p>
          <a:p>
            <a:r>
              <a:rPr lang="ru-RU" altLang="ru-RU" sz="2000" b="1"/>
              <a:t>ГУКОВА ОЛЬГА АЛЕКСАНДРОВНА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3212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Часть 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792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8" y="500063"/>
            <a:ext cx="65008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Размножение происходит с помощью спор, которые образуются </a:t>
            </a:r>
          </a:p>
        </p:txBody>
      </p:sp>
      <p:pic>
        <p:nvPicPr>
          <p:cNvPr id="3" name="Рисунок 2" descr="спор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8358247" cy="37147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714375" y="5929313"/>
            <a:ext cx="3571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в трубочках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7688" y="5929313"/>
            <a:ext cx="4786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между пластинками</a:t>
            </a:r>
          </a:p>
        </p:txBody>
      </p:sp>
    </p:spTree>
    <p:extLst>
      <p:ext uri="{BB962C8B-B14F-4D97-AF65-F5344CB8AC3E}">
        <p14:creationId xmlns:p14="http://schemas.microsoft.com/office/powerpoint/2010/main" val="22931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раз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8" y="1143000"/>
            <a:ext cx="4071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размножение</a:t>
            </a:r>
          </a:p>
        </p:txBody>
      </p:sp>
    </p:spTree>
    <p:extLst>
      <p:ext uri="{BB962C8B-B14F-4D97-AF65-F5344CB8AC3E}">
        <p14:creationId xmlns:p14="http://schemas.microsoft.com/office/powerpoint/2010/main" val="28225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вед кру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14313"/>
            <a:ext cx="55721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88" y="5857875"/>
            <a:ext cx="86439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Грибница разрастается от средины к периферии, по кругу, образуя так называемые «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ведьмины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круги».</a:t>
            </a:r>
          </a:p>
        </p:txBody>
      </p:sp>
    </p:spTree>
    <p:extLst>
      <p:ext uri="{BB962C8B-B14F-4D97-AF65-F5344CB8AC3E}">
        <p14:creationId xmlns:p14="http://schemas.microsoft.com/office/powerpoint/2010/main" val="163364655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13" y="357188"/>
            <a:ext cx="5072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По питанию делятся на: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785938"/>
            <a:ext cx="3143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симбионты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4938" y="1785938"/>
            <a:ext cx="2857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сапрофиты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285875" y="714375"/>
            <a:ext cx="5715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143750" y="714375"/>
            <a:ext cx="5715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опя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43182"/>
            <a:ext cx="3974349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титу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98713"/>
            <a:ext cx="335756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пита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/>
          <a:stretch>
            <a:fillRect/>
          </a:stretch>
        </p:blipFill>
        <p:spPr bwMode="auto">
          <a:xfrm>
            <a:off x="4786313" y="2428875"/>
            <a:ext cx="38100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2" descr="сим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b="990"/>
          <a:stretch>
            <a:fillRect/>
          </a:stretch>
        </p:blipFill>
        <p:spPr bwMode="auto">
          <a:xfrm>
            <a:off x="642938" y="142875"/>
            <a:ext cx="32670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77825" y="5157788"/>
            <a:ext cx="8501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ru-RU" altLang="ru-RU" sz="2400" b="1"/>
              <a:t>Грибы от деревьев получают органические вещества, а для деревьев грибница служит дополнительными корневыми волосками, всасывающими воду из почвы.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406775" y="836613"/>
            <a:ext cx="5472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 i="1" u="sng">
                <a:solidFill>
                  <a:srgbClr val="FF0000"/>
                </a:solidFill>
              </a:rPr>
              <a:t>Микориза (грибокорень) </a:t>
            </a:r>
            <a:r>
              <a:rPr lang="ru-RU" altLang="ru-RU" sz="2400" b="1"/>
              <a:t>– симбиоз мицелия гриба с корнями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24837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000924" cy="50464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5357826"/>
            <a:ext cx="7929618" cy="1015663"/>
          </a:xfrm>
          <a:prstGeom prst="rect">
            <a:avLst/>
          </a:prstGeom>
          <a:noFill/>
        </p:spPr>
        <p:txBody>
          <a:bodyPr>
            <a:prstTxWarp prst="textCurv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Царство: Грибы</a:t>
            </a:r>
          </a:p>
        </p:txBody>
      </p:sp>
    </p:spTree>
    <p:extLst>
      <p:ext uri="{BB962C8B-B14F-4D97-AF65-F5344CB8AC3E}">
        <p14:creationId xmlns:p14="http://schemas.microsoft.com/office/powerpoint/2010/main" val="4156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0"/>
          <a:ext cx="80010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пл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/>
          <a:stretch>
            <a:fillRect/>
          </a:stretch>
        </p:blipFill>
        <p:spPr bwMode="auto">
          <a:xfrm>
            <a:off x="3286125" y="4572000"/>
            <a:ext cx="27670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ру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17500" r="10625" b="14999"/>
          <a:stretch>
            <a:fillRect/>
          </a:stretch>
        </p:blipFill>
        <p:spPr bwMode="auto">
          <a:xfrm>
            <a:off x="6286500" y="4500563"/>
            <a:ext cx="264318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тит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00563"/>
            <a:ext cx="28575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13690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Почему грибы были выделены из царства «Растения» в самостоятельное царство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?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306638"/>
            <a:ext cx="48355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3"/>
          <a:stretch>
            <a:fillRect/>
          </a:stretch>
        </p:blipFill>
        <p:spPr bwMode="auto">
          <a:xfrm>
            <a:off x="0" y="2306638"/>
            <a:ext cx="45037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2" r="40985" b="2"/>
          <a:stretch>
            <a:fillRect/>
          </a:stretch>
        </p:blipFill>
        <p:spPr bwMode="auto">
          <a:xfrm>
            <a:off x="4776788" y="4670425"/>
            <a:ext cx="24701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9" t="22235" b="2690"/>
          <a:stretch>
            <a:fillRect/>
          </a:stretch>
        </p:blipFill>
        <p:spPr bwMode="auto">
          <a:xfrm>
            <a:off x="1617663" y="4625975"/>
            <a:ext cx="32194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1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6643734" cy="1938992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Шляпочные грибы</a:t>
            </a:r>
          </a:p>
        </p:txBody>
      </p:sp>
      <p:pic>
        <p:nvPicPr>
          <p:cNvPr id="4" name="Рисунок 3" descr="тит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5857916" cy="44044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26496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хема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6935" r="12122" b="4834"/>
          <a:stretch>
            <a:fillRect/>
          </a:stretch>
        </p:blipFill>
        <p:spPr bwMode="auto">
          <a:xfrm>
            <a:off x="2786063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14313"/>
            <a:ext cx="2643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верхний слой шляпки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2643188"/>
            <a:ext cx="2643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нижний слой шляпки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1717675"/>
            <a:ext cx="2000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шляпка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72250" y="3000375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ножка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04025" y="5572125"/>
            <a:ext cx="2214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мицелий =</a:t>
            </a:r>
          </a:p>
          <a:p>
            <a:r>
              <a:rPr lang="ru-RU" altLang="ru-RU" sz="2400" b="1"/>
              <a:t>гифы гриба=</a:t>
            </a:r>
          </a:p>
          <a:p>
            <a:r>
              <a:rPr lang="ru-RU" altLang="ru-RU" sz="2400" b="1"/>
              <a:t>грибница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428750" y="714375"/>
            <a:ext cx="2143125" cy="14287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43063" y="1643063"/>
            <a:ext cx="2000250" cy="107156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81625" y="1200150"/>
            <a:ext cx="1019175" cy="75882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929188" y="3286125"/>
            <a:ext cx="1428750" cy="7143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857875" y="6108700"/>
            <a:ext cx="946150" cy="1063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авая фигурная скобка 2"/>
          <p:cNvSpPr/>
          <p:nvPr/>
        </p:nvSpPr>
        <p:spPr>
          <a:xfrm>
            <a:off x="7524750" y="1538288"/>
            <a:ext cx="398463" cy="2189162"/>
          </a:xfrm>
          <a:prstGeom prst="rightBrac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35925" y="128588"/>
            <a:ext cx="28733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Плодовое тело</a:t>
            </a:r>
          </a:p>
        </p:txBody>
      </p:sp>
    </p:spTree>
    <p:extLst>
      <p:ext uri="{BB962C8B-B14F-4D97-AF65-F5344CB8AC3E}">
        <p14:creationId xmlns:p14="http://schemas.microsoft.com/office/powerpoint/2010/main" val="15004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гриб-мор звез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333" r="23750" b="14999"/>
          <a:stretch>
            <a:fillRect/>
          </a:stretch>
        </p:blipFill>
        <p:spPr bwMode="auto">
          <a:xfrm>
            <a:off x="6357938" y="3786188"/>
            <a:ext cx="23764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 descr="г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7291" r="22656" b="13541"/>
          <a:stretch>
            <a:fillRect/>
          </a:stretch>
        </p:blipFill>
        <p:spPr bwMode="auto">
          <a:xfrm>
            <a:off x="428625" y="849313"/>
            <a:ext cx="22860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 descr="ф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7625"/>
            <a:ext cx="2181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ф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14830" r="3278" b="9489"/>
          <a:stretch>
            <a:fillRect/>
          </a:stretch>
        </p:blipFill>
        <p:spPr bwMode="auto">
          <a:xfrm>
            <a:off x="3214688" y="857250"/>
            <a:ext cx="23574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6" descr="цыг пудр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25000" r="24219" b="18750"/>
          <a:stretch>
            <a:fillRect/>
          </a:stretch>
        </p:blipFill>
        <p:spPr bwMode="auto">
          <a:xfrm>
            <a:off x="2928938" y="3857625"/>
            <a:ext cx="30718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34" y="0"/>
            <a:ext cx="8286808" cy="8572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Формы плодовых тел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500063" y="3357563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боровик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642938" y="6215063"/>
            <a:ext cx="1500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строчок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2714625" y="3357563"/>
            <a:ext cx="407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решеточник</a:t>
            </a:r>
            <a:r>
              <a:rPr lang="ru-RU" altLang="ru-RU"/>
              <a:t> </a:t>
            </a:r>
            <a:r>
              <a:rPr lang="ru-RU" altLang="ru-RU" sz="2400" b="1"/>
              <a:t>красный</a:t>
            </a:r>
            <a:endParaRPr lang="ru-RU" altLang="ru-RU" b="1"/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3000375" y="6215063"/>
            <a:ext cx="278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цыганская пудра</a:t>
            </a: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6215063" y="6215063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морская звезда</a:t>
            </a:r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6572250" y="3357563"/>
            <a:ext cx="1928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altLang="ru-RU" sz="2400" b="1"/>
              <a:t>гнездовка</a:t>
            </a:r>
          </a:p>
        </p:txBody>
      </p:sp>
      <p:pic>
        <p:nvPicPr>
          <p:cNvPr id="13326" name="Рисунок 15" descr="гнездовка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50000"/>
          <a:stretch>
            <a:fillRect/>
          </a:stretch>
        </p:blipFill>
        <p:spPr bwMode="auto">
          <a:xfrm>
            <a:off x="6143625" y="857250"/>
            <a:ext cx="27781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978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600079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solidFill>
                    <a:srgbClr val="7030A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Трубчатые грибы</a:t>
            </a:r>
          </a:p>
        </p:txBody>
      </p:sp>
      <p:pic>
        <p:nvPicPr>
          <p:cNvPr id="14339" name="Рисунок 2" descr="бел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" r="20763"/>
          <a:stretch>
            <a:fillRect/>
          </a:stretch>
        </p:blipFill>
        <p:spPr bwMode="auto">
          <a:xfrm>
            <a:off x="0" y="1071563"/>
            <a:ext cx="302418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гр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380" r="17500" b="9184"/>
          <a:stretch>
            <a:fillRect/>
          </a:stretch>
        </p:blipFill>
        <p:spPr bwMode="auto">
          <a:xfrm>
            <a:off x="6119813" y="4000500"/>
            <a:ext cx="30241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 descr="кра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7860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 descr="маслят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9579" b="19540"/>
          <a:stretch>
            <a:fillRect/>
          </a:stretch>
        </p:blipFill>
        <p:spPr bwMode="auto">
          <a:xfrm>
            <a:off x="2571750" y="4000500"/>
            <a:ext cx="36004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6" descr="мохови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127" r="11722" b="2127"/>
          <a:stretch>
            <a:fillRect/>
          </a:stretch>
        </p:blipFill>
        <p:spPr bwMode="auto">
          <a:xfrm>
            <a:off x="6357938" y="1071563"/>
            <a:ext cx="27860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7" descr="титу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2643188" y="1071563"/>
            <a:ext cx="38004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381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858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solidFill>
                    <a:srgbClr val="7030A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Пластинчатые грибы</a:t>
            </a:r>
          </a:p>
        </p:txBody>
      </p:sp>
      <p:pic>
        <p:nvPicPr>
          <p:cNvPr id="15363" name="Рисунок 2" descr="волнуш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 descr="грузд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14952" r="6602" b="10625"/>
          <a:stretch>
            <a:fillRect/>
          </a:stretch>
        </p:blipFill>
        <p:spPr bwMode="auto">
          <a:xfrm>
            <a:off x="5710238" y="1071563"/>
            <a:ext cx="34337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 descr="горькушк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8" r="3416" b="13542"/>
          <a:stretch>
            <a:fillRect/>
          </a:stretch>
        </p:blipFill>
        <p:spPr bwMode="auto">
          <a:xfrm>
            <a:off x="0" y="4143375"/>
            <a:ext cx="3937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6" descr="лиси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0416" r="14063" b="13541"/>
          <a:stretch>
            <a:fillRect/>
          </a:stretch>
        </p:blipFill>
        <p:spPr bwMode="auto">
          <a:xfrm>
            <a:off x="3214688" y="1071563"/>
            <a:ext cx="30718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7" descr="рыжи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13184" b="-2541"/>
          <a:stretch>
            <a:fillRect/>
          </a:stretch>
        </p:blipFill>
        <p:spPr bwMode="auto">
          <a:xfrm>
            <a:off x="3357563" y="414337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9" descr="свинушка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143375"/>
            <a:ext cx="33607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79086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149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СОШ №83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Каневская Ольга Юрьевна</dc:creator>
  <cp:lastModifiedBy>Каневская Ольга Юрьевна</cp:lastModifiedBy>
  <cp:revision>2</cp:revision>
  <dcterms:created xsi:type="dcterms:W3CDTF">2015-04-03T06:33:17Z</dcterms:created>
  <dcterms:modified xsi:type="dcterms:W3CDTF">2015-04-03T06:41:38Z</dcterms:modified>
</cp:coreProperties>
</file>