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1" r:id="rId3"/>
    <p:sldId id="263" r:id="rId4"/>
    <p:sldId id="257" r:id="rId5"/>
    <p:sldId id="258" r:id="rId6"/>
    <p:sldId id="259" r:id="rId7"/>
    <p:sldId id="262" r:id="rId8"/>
    <p:sldId id="265" r:id="rId9"/>
    <p:sldId id="264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87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69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6453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62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6936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355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494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11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9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5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58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74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58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36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92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8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10EF-CFD1-47B7-95DB-6C7FC2A75082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99E17E-2CB3-47D8-89EA-AF63EDD5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85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6736" y="1179583"/>
            <a:ext cx="8044464" cy="1646302"/>
          </a:xfrm>
        </p:spPr>
        <p:txBody>
          <a:bodyPr/>
          <a:lstStyle/>
          <a:p>
            <a:pPr algn="ctr"/>
            <a:r>
              <a:rPr lang="ru-RU" dirty="0" smtClean="0"/>
              <a:t>КНИГИ ДЛЯ ЧТЕНИЯ ДЕТЯМ 2-3 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73992" y="3657597"/>
            <a:ext cx="1934075" cy="132080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/>
              <a:t>Составила</a:t>
            </a:r>
          </a:p>
          <a:p>
            <a:pPr algn="l"/>
            <a:r>
              <a:rPr lang="ru-RU" dirty="0" smtClean="0"/>
              <a:t>Воспитатель </a:t>
            </a:r>
          </a:p>
          <a:p>
            <a:pPr algn="l"/>
            <a:r>
              <a:rPr lang="ru-RU" dirty="0" smtClean="0"/>
              <a:t>ГБОУ Школа №1151</a:t>
            </a:r>
          </a:p>
          <a:p>
            <a:pPr algn="l"/>
            <a:r>
              <a:rPr lang="ru-RU" dirty="0" smtClean="0"/>
              <a:t>Бурова Т.Н.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81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455" y="4225986"/>
            <a:ext cx="3825049" cy="1320800"/>
          </a:xfrm>
        </p:spPr>
        <p:txBody>
          <a:bodyPr/>
          <a:lstStyle/>
          <a:p>
            <a:pPr algn="ctr"/>
            <a:r>
              <a:rPr lang="ru-RU" dirty="0" smtClean="0"/>
              <a:t>К.И.ЧУКОВСКИЙ «СКАЗКИ»</a:t>
            </a:r>
            <a:endParaRPr lang="ru-RU" dirty="0"/>
          </a:p>
        </p:txBody>
      </p:sp>
      <p:pic>
        <p:nvPicPr>
          <p:cNvPr id="4098" name="Picture 2" descr="Баранкин, будь человеком!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957" y="234085"/>
            <a:ext cx="4063250" cy="531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47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6292" y="4720562"/>
            <a:ext cx="2471308" cy="1320800"/>
          </a:xfrm>
        </p:spPr>
        <p:txBody>
          <a:bodyPr/>
          <a:lstStyle/>
          <a:p>
            <a:r>
              <a:rPr lang="ru-RU" dirty="0" smtClean="0"/>
              <a:t>ПОТЕШКИ</a:t>
            </a:r>
            <a:endParaRPr lang="ru-RU" dirty="0"/>
          </a:p>
        </p:txBody>
      </p:sp>
      <p:pic>
        <p:nvPicPr>
          <p:cNvPr id="5122" name="Picture 2" descr="Потешки. Для самых маленьких - Купить, заказать книгу &quot;Я фанат&quot; Yafanat.ru - книжный магазин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831" y="230562"/>
            <a:ext cx="4017342" cy="581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07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9" y="4948687"/>
            <a:ext cx="5533685" cy="1320800"/>
          </a:xfrm>
        </p:spPr>
        <p:txBody>
          <a:bodyPr/>
          <a:lstStyle/>
          <a:p>
            <a:pPr algn="ctr"/>
            <a:r>
              <a:rPr lang="ru-RU" dirty="0" smtClean="0"/>
              <a:t>Русская народная сказка</a:t>
            </a:r>
            <a:br>
              <a:rPr lang="ru-RU" dirty="0" smtClean="0"/>
            </a:br>
            <a:r>
              <a:rPr lang="ru-RU" dirty="0" smtClean="0"/>
              <a:t>«КУРОЧКА РЯБА»</a:t>
            </a:r>
            <a:endParaRPr lang="ru-RU" dirty="0"/>
          </a:p>
        </p:txBody>
      </p:sp>
      <p:pic>
        <p:nvPicPr>
          <p:cNvPr id="7170" name="Picture 2" descr="Царевна-ляг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864" y="360185"/>
            <a:ext cx="4140679" cy="619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25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895" y="4355060"/>
            <a:ext cx="3380115" cy="13038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Русская народная </a:t>
            </a:r>
            <a:r>
              <a:rPr lang="ru-RU" dirty="0" smtClean="0"/>
              <a:t>сказка «КОЛОБОК»</a:t>
            </a:r>
            <a:endParaRPr lang="ru-RU" dirty="0"/>
          </a:p>
        </p:txBody>
      </p:sp>
      <p:pic>
        <p:nvPicPr>
          <p:cNvPr id="1026" name="Picture 2" descr="Колобок книга скачать - Урок простой инфографик как колобок безмозглая - artti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603" y="729604"/>
            <a:ext cx="3618702" cy="5265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88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1499" y="4218318"/>
            <a:ext cx="3431873" cy="15268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Русская народная </a:t>
            </a:r>
            <a:r>
              <a:rPr lang="ru-RU" dirty="0" smtClean="0"/>
              <a:t>сказка «ТЕРЕМОК»</a:t>
            </a:r>
            <a:endParaRPr lang="ru-RU" dirty="0"/>
          </a:p>
        </p:txBody>
      </p:sp>
      <p:pic>
        <p:nvPicPr>
          <p:cNvPr id="2050" name="Picture 2" descr="Книга Теремок. Купить, скачать или читать онлайн, отзывы и рецензии. Детский мир - издание 2012 года - бесплатная социальная сет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85" y="741872"/>
            <a:ext cx="3627648" cy="513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98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420" y="4572001"/>
            <a:ext cx="5847270" cy="130386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Русская народная сказка «МАША И МЕДВЕДЬ»</a:t>
            </a:r>
            <a:endParaRPr lang="ru-RU" dirty="0"/>
          </a:p>
        </p:txBody>
      </p:sp>
      <p:pic>
        <p:nvPicPr>
          <p:cNvPr id="3074" name="Picture 2" descr="Какой чудесный день!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577" y="811412"/>
            <a:ext cx="3665389" cy="506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21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017" y="4387970"/>
            <a:ext cx="3359828" cy="1320800"/>
          </a:xfrm>
        </p:spPr>
        <p:txBody>
          <a:bodyPr/>
          <a:lstStyle/>
          <a:p>
            <a:pPr algn="ctr"/>
            <a:r>
              <a:rPr lang="ru-RU" dirty="0" smtClean="0"/>
              <a:t>А.Л.БАРТО </a:t>
            </a:r>
            <a:br>
              <a:rPr lang="ru-RU" dirty="0" smtClean="0"/>
            </a:br>
            <a:r>
              <a:rPr lang="ru-RU" dirty="0" smtClean="0"/>
              <a:t>«ИГРУШКИ»</a:t>
            </a:r>
            <a:endParaRPr lang="ru-RU" dirty="0"/>
          </a:p>
        </p:txBody>
      </p:sp>
      <p:pic>
        <p:nvPicPr>
          <p:cNvPr id="6146" name="Picture 2" descr="Игрушки - Барто Агния Львов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805" y="431388"/>
            <a:ext cx="4338788" cy="577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636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27" y="4724400"/>
            <a:ext cx="3980930" cy="1320800"/>
          </a:xfrm>
        </p:spPr>
        <p:txBody>
          <a:bodyPr/>
          <a:lstStyle/>
          <a:p>
            <a:pPr algn="ctr"/>
            <a:r>
              <a:rPr lang="ru-RU" dirty="0" smtClean="0"/>
              <a:t>З.АЛЕКСАНДРОВА</a:t>
            </a:r>
            <a:br>
              <a:rPr lang="ru-RU" dirty="0" smtClean="0"/>
            </a:br>
            <a:r>
              <a:rPr lang="ru-RU" dirty="0" smtClean="0"/>
              <a:t>СТИХИ</a:t>
            </a:r>
            <a:endParaRPr lang="ru-RU" dirty="0"/>
          </a:p>
        </p:txBody>
      </p:sp>
      <p:pic>
        <p:nvPicPr>
          <p:cNvPr id="9218" name="Picture 2" descr="Портал о туризме - Топотушки - Александрова З. - Книги для самых маленьких (до 3 лет) - Детская литература - Книги - Интернет-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081" y="836762"/>
            <a:ext cx="4778734" cy="51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62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190" y="4914181"/>
            <a:ext cx="2488560" cy="1320800"/>
          </a:xfrm>
        </p:spPr>
        <p:txBody>
          <a:bodyPr/>
          <a:lstStyle/>
          <a:p>
            <a:pPr algn="ctr"/>
            <a:r>
              <a:rPr lang="ru-RU" dirty="0" smtClean="0"/>
              <a:t>В.СУТЕЕВ</a:t>
            </a:r>
            <a:br>
              <a:rPr lang="ru-RU" dirty="0" smtClean="0"/>
            </a:br>
            <a:r>
              <a:rPr lang="ru-RU" dirty="0" smtClean="0"/>
              <a:t>«СКАЗКИ»</a:t>
            </a:r>
            <a:endParaRPr lang="ru-RU" dirty="0"/>
          </a:p>
        </p:txBody>
      </p:sp>
      <p:pic>
        <p:nvPicPr>
          <p:cNvPr id="8194" name="Picture 2" descr="Сутеев В Г Сказки и басни о животных Сказки В. Сутее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646" y="667198"/>
            <a:ext cx="5657850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15936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46</Words>
  <Application>Microsoft Office PowerPoint</Application>
  <PresentationFormat>Широкоэкранный</PresentationFormat>
  <Paragraphs>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КНИГИ ДЛЯ ЧТЕНИЯ ДЕТЯМ 2-3 ЛЕТ</vt:lpstr>
      <vt:lpstr>ПОТЕШКИ</vt:lpstr>
      <vt:lpstr>Русская народная сказка «КУРОЧКА РЯБА»</vt:lpstr>
      <vt:lpstr>Русская народная сказка «КОЛОБОК»</vt:lpstr>
      <vt:lpstr>Русская народная сказка «ТЕРЕМОК»</vt:lpstr>
      <vt:lpstr>Русская народная сказка «МАША И МЕДВЕДЬ»</vt:lpstr>
      <vt:lpstr>А.Л.БАРТО  «ИГРУШКИ»</vt:lpstr>
      <vt:lpstr>З.АЛЕКСАНДРОВА СТИХИ</vt:lpstr>
      <vt:lpstr>В.СУТЕЕВ «СКАЗКИ»</vt:lpstr>
      <vt:lpstr>К.И.ЧУКОВСКИЙ «СКАЗКИ»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КНИГИ ДЛЯ ЧТЕНИЯ ДЕТЯМ 2-3 ЛЕТ</dc:title>
  <dc:creator>1</dc:creator>
  <cp:lastModifiedBy>1</cp:lastModifiedBy>
  <cp:revision>3</cp:revision>
  <dcterms:created xsi:type="dcterms:W3CDTF">2015-03-30T19:54:40Z</dcterms:created>
  <dcterms:modified xsi:type="dcterms:W3CDTF">2015-03-30T20:16:20Z</dcterms:modified>
</cp:coreProperties>
</file>