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DD889-36B0-4F1E-AA5D-07F1E12B859F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91D08-88F3-4369-B8C5-D729DAFD6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Профессор - Математик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91D08-88F3-4369-B8C5-D729DAFD65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рок закрепления пройденного материа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89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Страна  МАТЕМАТИКА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pbs.twimg.com/media/BqD4IF7IcAA9TfG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1285860"/>
            <a:ext cx="4643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/>
              <a:t>5 . 7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pbs.twimg.com/media/BqD4IF7IcAA9TfG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500174"/>
            <a:ext cx="59293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b="1" dirty="0" smtClean="0"/>
              <a:t>8 . 10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pbs.twimg.com/media/BqD4IF7IcAA9TfG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1214422"/>
            <a:ext cx="60722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b="1" dirty="0" smtClean="0"/>
              <a:t>4 . 6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714876" y="428604"/>
            <a:ext cx="1785950" cy="17145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0" y="1785926"/>
            <a:ext cx="1857388" cy="19288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00364" y="500042"/>
            <a:ext cx="1714512" cy="164307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357950" y="785794"/>
            <a:ext cx="1928826" cy="185738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57290" y="785794"/>
            <a:ext cx="1714512" cy="1785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3116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1214422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9" y="857232"/>
            <a:ext cx="1214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78579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1214422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72330" y="2143116"/>
            <a:ext cx="1914564" cy="1785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00958" y="2643182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Сушилки для фруктов Ezidri - Персон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43815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16" y="1000108"/>
            <a:ext cx="64294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ПРОФЕССОР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928670"/>
            <a:ext cx="64294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МАТЕМАТИК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314" name="Picture 2" descr="Сушилки для фруктов Ezidri - Персональный сай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523875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3857620" y="3286124"/>
            <a:ext cx="1052513" cy="2352675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6215074" y="3286124"/>
            <a:ext cx="1052513" cy="2352675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7" name="AutoShape 49"/>
          <p:cNvSpPr>
            <a:spLocks noChangeArrowheads="1"/>
          </p:cNvSpPr>
          <p:nvPr/>
        </p:nvSpPr>
        <p:spPr bwMode="auto">
          <a:xfrm>
            <a:off x="3857620" y="235743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6" name="AutoShape 48"/>
          <p:cNvSpPr>
            <a:spLocks noChangeArrowheads="1"/>
          </p:cNvSpPr>
          <p:nvPr/>
        </p:nvSpPr>
        <p:spPr bwMode="auto">
          <a:xfrm>
            <a:off x="6215074" y="235743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5000628" y="3143248"/>
            <a:ext cx="1195388" cy="128587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4" name="AutoShape 46"/>
          <p:cNvSpPr>
            <a:spLocks noChangeArrowheads="1"/>
          </p:cNvSpPr>
          <p:nvPr/>
        </p:nvSpPr>
        <p:spPr bwMode="auto">
          <a:xfrm>
            <a:off x="5000628" y="2214554"/>
            <a:ext cx="1214437" cy="914400"/>
          </a:xfrm>
          <a:prstGeom prst="triangle">
            <a:avLst>
              <a:gd name="adj" fmla="val 50000"/>
            </a:avLst>
          </a:prstGeom>
          <a:solidFill>
            <a:srgbClr val="92CDDC"/>
          </a:solidFill>
          <a:ln w="9525">
            <a:solidFill>
              <a:srgbClr val="20586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3" name="AutoShape 45"/>
          <p:cNvSpPr>
            <a:spLocks noChangeArrowheads="1"/>
          </p:cNvSpPr>
          <p:nvPr/>
        </p:nvSpPr>
        <p:spPr bwMode="auto">
          <a:xfrm rot="10800000">
            <a:off x="3357554" y="5643578"/>
            <a:ext cx="1990725" cy="9334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 rot="10800000">
            <a:off x="5715008" y="5643578"/>
            <a:ext cx="2000250" cy="9334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4143372" y="2857496"/>
            <a:ext cx="295275" cy="323850"/>
          </a:xfrm>
          <a:prstGeom prst="ellipse">
            <a:avLst/>
          </a:prstGeom>
          <a:solidFill>
            <a:srgbClr val="00B0F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0" name="Oval 42"/>
          <p:cNvSpPr>
            <a:spLocks noChangeArrowheads="1"/>
          </p:cNvSpPr>
          <p:nvPr/>
        </p:nvSpPr>
        <p:spPr bwMode="auto">
          <a:xfrm>
            <a:off x="6643702" y="2857496"/>
            <a:ext cx="300038" cy="357188"/>
          </a:xfrm>
          <a:prstGeom prst="ellipse">
            <a:avLst/>
          </a:prstGeom>
          <a:solidFill>
            <a:srgbClr val="00B0F0"/>
          </a:solidFill>
          <a:ln w="9525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5572132" y="2643182"/>
            <a:ext cx="228600" cy="3556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7000892" y="642918"/>
            <a:ext cx="1828800" cy="609600"/>
          </a:xfrm>
          <a:prstGeom prst="cloudCallout">
            <a:avLst>
              <a:gd name="adj1" fmla="val -17708"/>
              <a:gd name="adj2" fmla="val 170000"/>
            </a:avLst>
          </a:prstGeom>
          <a:solidFill>
            <a:srgbClr val="DBE5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>
            <a:off x="4214810" y="571480"/>
            <a:ext cx="1281113" cy="895350"/>
          </a:xfrm>
          <a:prstGeom prst="cloudCallout">
            <a:avLst>
              <a:gd name="adj1" fmla="val 75620"/>
              <a:gd name="adj2" fmla="val 99787"/>
            </a:avLst>
          </a:prstGeom>
          <a:solidFill>
            <a:srgbClr val="C6D9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1071538" y="500042"/>
            <a:ext cx="914400" cy="10477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2285984" y="6143644"/>
            <a:ext cx="233363" cy="354013"/>
          </a:xfrm>
          <a:prstGeom prst="rect">
            <a:avLst/>
          </a:prstGeom>
          <a:solidFill>
            <a:srgbClr val="1C1A1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7929586" y="4214818"/>
            <a:ext cx="228600" cy="2352675"/>
          </a:xfrm>
          <a:prstGeom prst="rect">
            <a:avLst/>
          </a:prstGeom>
          <a:solidFill>
            <a:srgbClr val="484329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3" name="Oval 35"/>
          <p:cNvSpPr>
            <a:spLocks noChangeArrowheads="1"/>
          </p:cNvSpPr>
          <p:nvPr/>
        </p:nvSpPr>
        <p:spPr bwMode="auto">
          <a:xfrm>
            <a:off x="7286644" y="2143116"/>
            <a:ext cx="1485900" cy="2143125"/>
          </a:xfrm>
          <a:prstGeom prst="ellipse">
            <a:avLst/>
          </a:prstGeom>
          <a:solidFill>
            <a:srgbClr val="76923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2" name="Oval 34"/>
          <p:cNvSpPr>
            <a:spLocks noChangeArrowheads="1"/>
          </p:cNvSpPr>
          <p:nvPr/>
        </p:nvSpPr>
        <p:spPr bwMode="auto">
          <a:xfrm>
            <a:off x="8215338" y="3786190"/>
            <a:ext cx="257175" cy="265112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>
            <a:off x="8358214" y="3357562"/>
            <a:ext cx="266700" cy="2857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0" name="Oval 32"/>
          <p:cNvSpPr>
            <a:spLocks noChangeArrowheads="1"/>
          </p:cNvSpPr>
          <p:nvPr/>
        </p:nvSpPr>
        <p:spPr bwMode="auto">
          <a:xfrm>
            <a:off x="7500958" y="2857496"/>
            <a:ext cx="233362" cy="2667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9" name="Oval 31"/>
          <p:cNvSpPr>
            <a:spLocks noChangeArrowheads="1"/>
          </p:cNvSpPr>
          <p:nvPr/>
        </p:nvSpPr>
        <p:spPr bwMode="auto">
          <a:xfrm>
            <a:off x="8215338" y="2714620"/>
            <a:ext cx="266700" cy="295275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8" name="Oval 30"/>
          <p:cNvSpPr>
            <a:spLocks noChangeArrowheads="1"/>
          </p:cNvSpPr>
          <p:nvPr/>
        </p:nvSpPr>
        <p:spPr bwMode="auto">
          <a:xfrm>
            <a:off x="7858148" y="2500306"/>
            <a:ext cx="285750" cy="3048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7" name="Oval 29"/>
          <p:cNvSpPr>
            <a:spLocks noChangeArrowheads="1"/>
          </p:cNvSpPr>
          <p:nvPr/>
        </p:nvSpPr>
        <p:spPr bwMode="auto">
          <a:xfrm>
            <a:off x="7643834" y="3714752"/>
            <a:ext cx="257175" cy="265112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>
            <a:off x="7929586" y="3071810"/>
            <a:ext cx="257175" cy="265113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7572396" y="3357562"/>
            <a:ext cx="257175" cy="265113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5214942" y="3429000"/>
            <a:ext cx="280988" cy="303212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715008" y="3429000"/>
            <a:ext cx="280988" cy="303212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5214942" y="3929066"/>
            <a:ext cx="280988" cy="303212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5786446" y="3929066"/>
            <a:ext cx="280988" cy="303212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4071934" y="3857628"/>
            <a:ext cx="185738" cy="568325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071934" y="4714884"/>
            <a:ext cx="185738" cy="568325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500562" y="3786190"/>
            <a:ext cx="185738" cy="568325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572000" y="4714884"/>
            <a:ext cx="185738" cy="568325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143372" y="5929330"/>
            <a:ext cx="238125" cy="568325"/>
          </a:xfrm>
          <a:prstGeom prst="rect">
            <a:avLst/>
          </a:prstGeom>
          <a:solidFill>
            <a:srgbClr val="00206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357686" y="5929330"/>
            <a:ext cx="238125" cy="568325"/>
          </a:xfrm>
          <a:prstGeom prst="rect">
            <a:avLst/>
          </a:prstGeom>
          <a:solidFill>
            <a:srgbClr val="00206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643702" y="6000768"/>
            <a:ext cx="185737" cy="568325"/>
          </a:xfrm>
          <a:prstGeom prst="rect">
            <a:avLst/>
          </a:prstGeom>
          <a:solidFill>
            <a:srgbClr val="3F3151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6858016" y="6000768"/>
            <a:ext cx="185738" cy="568325"/>
          </a:xfrm>
          <a:prstGeom prst="rect">
            <a:avLst/>
          </a:prstGeom>
          <a:solidFill>
            <a:srgbClr val="3F3151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285852" y="6572273"/>
            <a:ext cx="7058025" cy="285728"/>
          </a:xfrm>
          <a:prstGeom prst="rect">
            <a:avLst/>
          </a:prstGeom>
          <a:solidFill>
            <a:srgbClr val="76923C"/>
          </a:solidFill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000628" y="4357694"/>
            <a:ext cx="1195387" cy="128587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429256" y="4857760"/>
            <a:ext cx="447675" cy="771525"/>
          </a:xfrm>
          <a:prstGeom prst="rect">
            <a:avLst/>
          </a:prstGeom>
          <a:solidFill>
            <a:srgbClr val="5F497A"/>
          </a:solidFill>
          <a:ln w="38100" cap="rnd">
            <a:solidFill>
              <a:srgbClr val="5F497A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5429256" y="4572008"/>
            <a:ext cx="447675" cy="428625"/>
          </a:xfrm>
          <a:prstGeom prst="ellipse">
            <a:avLst/>
          </a:prstGeom>
          <a:solidFill>
            <a:srgbClr val="5F497A"/>
          </a:solidFill>
          <a:ln w="9525" cap="rnd">
            <a:solidFill>
              <a:srgbClr val="5F497A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5000628" y="5643578"/>
            <a:ext cx="1209675" cy="2714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4706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5000628" y="5857892"/>
            <a:ext cx="1087437" cy="212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4706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5072066" y="6072206"/>
            <a:ext cx="923925" cy="1412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4706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5214942" y="6357958"/>
            <a:ext cx="609600" cy="1936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4706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5143504" y="6215082"/>
            <a:ext cx="728663" cy="1603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74706"/>
          </a:solidFill>
          <a:ln w="9525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 rot="2710529">
            <a:off x="6510830" y="3938272"/>
            <a:ext cx="390525" cy="392113"/>
          </a:xfrm>
          <a:prstGeom prst="rect">
            <a:avLst/>
          </a:prstGeom>
          <a:solidFill>
            <a:srgbClr val="FFC000"/>
          </a:solidFill>
          <a:ln w="38100">
            <a:solidFill>
              <a:srgbClr val="E36C0A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 rot="2710529">
            <a:off x="6510829" y="4652654"/>
            <a:ext cx="390525" cy="392113"/>
          </a:xfrm>
          <a:prstGeom prst="rect">
            <a:avLst/>
          </a:prstGeom>
          <a:solidFill>
            <a:srgbClr val="FFC000"/>
          </a:solidFill>
          <a:ln w="38100">
            <a:solidFill>
              <a:srgbClr val="E36C0A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928794" y="2786058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4E6128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714480" y="3643314"/>
            <a:ext cx="1428750" cy="1179512"/>
          </a:xfrm>
          <a:prstGeom prst="triangle">
            <a:avLst>
              <a:gd name="adj" fmla="val 50000"/>
            </a:avLst>
          </a:prstGeom>
          <a:solidFill>
            <a:srgbClr val="4E6128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571604" y="4857760"/>
            <a:ext cx="1647826" cy="1239838"/>
          </a:xfrm>
          <a:prstGeom prst="triangle">
            <a:avLst>
              <a:gd name="adj" fmla="val 50000"/>
            </a:avLst>
          </a:prstGeom>
          <a:solidFill>
            <a:srgbClr val="4E6128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32" name="Rectangle 84"/>
          <p:cNvSpPr>
            <a:spLocks noChangeArrowheads="1"/>
          </p:cNvSpPr>
          <p:nvPr/>
        </p:nvSpPr>
        <p:spPr bwMode="auto">
          <a:xfrm>
            <a:off x="0" y="4286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857356" y="1785926"/>
            <a:ext cx="4857784" cy="2643206"/>
          </a:xfrm>
          <a:prstGeom prst="rect">
            <a:avLst/>
          </a:prstGeom>
          <a:solidFill>
            <a:srgbClr val="17365D">
              <a:alpha val="99001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17365D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500042"/>
            <a:ext cx="4288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500570"/>
            <a:ext cx="71796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ЭТО синий, большой, тонкий прямоугольник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500726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1285860"/>
            <a:ext cx="100013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2396" y="285728"/>
            <a:ext cx="85725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ВРЕМЕНИ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00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Царство 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rgbClr val="00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палочек </a:t>
            </a:r>
            <a:r>
              <a:rPr lang="ru-RU" sz="5400" b="1" cap="none" spc="0" dirty="0" err="1" smtClean="0">
                <a:ln>
                  <a:prstDash val="solid"/>
                </a:ln>
                <a:solidFill>
                  <a:srgbClr val="00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Кюизенера</a:t>
            </a:r>
            <a:endParaRPr lang="ru-RU" sz="5400" b="1" cap="none" spc="0" dirty="0">
              <a:ln>
                <a:prstDash val="solid"/>
              </a:ln>
              <a:solidFill>
                <a:srgbClr val="0066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218" name="Picture 2" descr="Палочки кюизенера скачать, Игры с палочками Кюизенера - dtvorch Лепная сказка - Новостной об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6500858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357298"/>
            <a:ext cx="235745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300" dirty="0" smtClean="0">
                <a:ln w="1143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Проверьте </a:t>
            </a:r>
          </a:p>
          <a:p>
            <a:r>
              <a:rPr lang="ru-RU" sz="2900" b="1" spc="300" dirty="0" smtClean="0">
                <a:ln w="1143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правильно</a:t>
            </a:r>
          </a:p>
          <a:p>
            <a:r>
              <a:rPr lang="ru-RU" sz="2800" b="1" spc="300" dirty="0" smtClean="0">
                <a:ln w="1143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ли вы</a:t>
            </a:r>
          </a:p>
          <a:p>
            <a:r>
              <a:rPr lang="ru-RU" sz="2800" b="1" spc="300" dirty="0" smtClean="0">
                <a:ln w="1143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собрали</a:t>
            </a:r>
          </a:p>
          <a:p>
            <a:r>
              <a:rPr lang="ru-RU" sz="2800" b="1" spc="300" dirty="0" smtClean="0">
                <a:ln w="1143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лесенку? </a:t>
            </a:r>
          </a:p>
          <a:p>
            <a:endParaRPr lang="ru-RU" dirty="0" smtClean="0"/>
          </a:p>
        </p:txBody>
      </p:sp>
      <p:pic>
        <p:nvPicPr>
          <p:cNvPr id="8196" name="Picture 4" descr="Умственное развитие - MamKlub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928926" y="642918"/>
            <a:ext cx="5804198" cy="5701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1.ppt4web.ru/images/2810/84173/310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857255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357166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00" dirty="0" smtClean="0">
                <a:solidFill>
                  <a:schemeClr val="accent6">
                    <a:lumMod val="75000"/>
                  </a:schemeClr>
                </a:solidFill>
              </a:rPr>
              <a:t>Посчитайте по порядку, от 1 до 10.</a:t>
            </a:r>
          </a:p>
          <a:p>
            <a:r>
              <a:rPr lang="ru-RU" sz="3200" spc="100" dirty="0" smtClean="0">
                <a:solidFill>
                  <a:srgbClr val="FF0000"/>
                </a:solidFill>
              </a:rPr>
              <a:t>А теперь обратно от 10 до 1.</a:t>
            </a:r>
            <a:endParaRPr lang="ru-RU" sz="3200" spc="100" dirty="0">
              <a:solidFill>
                <a:srgbClr val="FF0000"/>
              </a:solidFill>
            </a:endParaRPr>
          </a:p>
        </p:txBody>
      </p:sp>
      <p:pic>
        <p:nvPicPr>
          <p:cNvPr id="6150" name="Picture 6" descr="❶ КАК разбить число :: Школы :: KakProsto.ru: как просто сделать вс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5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93</Words>
  <PresentationFormat>Экран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Админитратор</cp:lastModifiedBy>
  <cp:revision>25</cp:revision>
  <dcterms:modified xsi:type="dcterms:W3CDTF">2015-04-25T12:33:14Z</dcterms:modified>
</cp:coreProperties>
</file>