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90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C5B-8467-4BD3-8F38-6EECB7BC7526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0BED-6C24-47FC-939B-4D91945C7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277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C5B-8467-4BD3-8F38-6EECB7BC7526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0BED-6C24-47FC-939B-4D91945C7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387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C5B-8467-4BD3-8F38-6EECB7BC7526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0BED-6C24-47FC-939B-4D91945C7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3810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C5B-8467-4BD3-8F38-6EECB7BC7526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0BED-6C24-47FC-939B-4D91945C7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617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C5B-8467-4BD3-8F38-6EECB7BC7526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0BED-6C24-47FC-939B-4D91945C7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005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C5B-8467-4BD3-8F38-6EECB7BC7526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0BED-6C24-47FC-939B-4D91945C7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1661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C5B-8467-4BD3-8F38-6EECB7BC7526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0BED-6C24-47FC-939B-4D91945C7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946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C5B-8467-4BD3-8F38-6EECB7BC7526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0BED-6C24-47FC-939B-4D91945C7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122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C5B-8467-4BD3-8F38-6EECB7BC7526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0BED-6C24-47FC-939B-4D91945C7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6858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C5B-8467-4BD3-8F38-6EECB7BC7526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0BED-6C24-47FC-939B-4D91945C7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7848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0C5B-8467-4BD3-8F38-6EECB7BC7526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10BED-6C24-47FC-939B-4D91945C7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260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905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90C5B-8467-4BD3-8F38-6EECB7BC7526}" type="datetimeFigureOut">
              <a:rPr lang="ru-RU" smtClean="0"/>
              <a:t>01.04.2015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10BED-6C24-47FC-939B-4D91945C760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1231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799" y="2492896"/>
            <a:ext cx="7772400" cy="1470025"/>
          </a:xfrm>
        </p:spPr>
        <p:txBody>
          <a:bodyPr/>
          <a:lstStyle/>
          <a:p>
            <a:r>
              <a:rPr lang="ru-RU" b="1" dirty="0" smtClean="0"/>
              <a:t>«</a:t>
            </a:r>
            <a:r>
              <a:rPr lang="ru-RU" b="1" dirty="0"/>
              <a:t>ПОСУДА</a:t>
            </a:r>
            <a:r>
              <a:rPr lang="ru-RU" b="1" dirty="0" smtClean="0"/>
              <a:t>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599" y="4149080"/>
            <a:ext cx="6400800" cy="1752600"/>
          </a:xfrm>
        </p:spPr>
        <p:txBody>
          <a:bodyPr/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Воспитатель: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Климкина </a:t>
            </a:r>
            <a:r>
              <a:rPr lang="ru-RU" smtClean="0">
                <a:solidFill>
                  <a:schemeClr val="tx1"/>
                </a:solidFill>
              </a:rPr>
              <a:t>Наталья Викторовна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Народные промыслы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7863" y="476672"/>
            <a:ext cx="3048273" cy="22022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394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im1-tub-ru.yandex.net/i?id=d04d578c2e4a1783363eaaff0df8e44b-48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530" y="620688"/>
            <a:ext cx="7750941" cy="5616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8554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Журнал одного Хузи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43000" y="44624"/>
            <a:ext cx="6813376" cy="681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 стрелкой 2"/>
          <p:cNvCxnSpPr/>
          <p:nvPr/>
        </p:nvCxnSpPr>
        <p:spPr>
          <a:xfrm>
            <a:off x="2915816" y="148478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899592" y="548680"/>
            <a:ext cx="180020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6012160" y="2996952"/>
            <a:ext cx="1944216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899592" y="6165304"/>
            <a:ext cx="2304256" cy="5040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582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1-tub-ru.yandex.net/i?id=72bbb06cc6ad0e0f5ee216c33124bdca-70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511660" y="368660"/>
            <a:ext cx="6120680" cy="6120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 стрелкой 2"/>
          <p:cNvCxnSpPr/>
          <p:nvPr/>
        </p:nvCxnSpPr>
        <p:spPr>
          <a:xfrm>
            <a:off x="2627784" y="368660"/>
            <a:ext cx="1080120" cy="1188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827584" y="3861048"/>
            <a:ext cx="2232248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3059832" y="5517232"/>
            <a:ext cx="864096" cy="134076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0538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m2-tub-ru.yandex.net/i?id=b3884418b6e8896d83e5f209675e97fc-03-144&amp;n=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642954" cy="5879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 стрелкой 2"/>
          <p:cNvCxnSpPr/>
          <p:nvPr/>
        </p:nvCxnSpPr>
        <p:spPr>
          <a:xfrm>
            <a:off x="1187624" y="548680"/>
            <a:ext cx="1584176" cy="144016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7668344" y="1124744"/>
            <a:ext cx="737388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V="1">
            <a:off x="2411760" y="5445224"/>
            <a:ext cx="720080" cy="93610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H="1" flipV="1">
            <a:off x="5940152" y="4581128"/>
            <a:ext cx="2465580" cy="21602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6248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im0-tub-ru.yandex.net/i?id=64f7498619eb31c355bf3744ee53d201-100-144&amp;n=21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115617" y="419116"/>
            <a:ext cx="6912767" cy="6019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Прямая со стрелкой 2"/>
          <p:cNvCxnSpPr/>
          <p:nvPr/>
        </p:nvCxnSpPr>
        <p:spPr>
          <a:xfrm>
            <a:off x="1547664" y="548680"/>
            <a:ext cx="1872208" cy="43204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1259632" y="2492896"/>
            <a:ext cx="2520280" cy="1440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2051720" y="5877272"/>
            <a:ext cx="1728192" cy="5616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5940152" y="3429000"/>
            <a:ext cx="1872208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2296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Всё новое - это хорошо зарытое старое Псков / Новости. Видео, аудио, фото / Псковская область / Новости. Псковское агентство инф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4175" y="404664"/>
            <a:ext cx="4762500" cy="3171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Как прекрасен этот мир - О свойствах деревянной посуды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944" y="3419015"/>
            <a:ext cx="5076056" cy="3405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922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Народные промыслы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851920" y="2996952"/>
            <a:ext cx="5144961" cy="371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Народная роспись - The sims 3 in Russia - Русскоязычный форум игры The sims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0563"/>
            <a:ext cx="4644008" cy="3483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8015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8</Words>
  <Application>Microsoft Office PowerPoint</Application>
  <PresentationFormat>Экран (4:3)</PresentationFormat>
  <Paragraphs>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«ПОСУДА»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«ПОСУДА»</dc:title>
  <dc:creator>Пользователь</dc:creator>
  <cp:lastModifiedBy>Пользователь</cp:lastModifiedBy>
  <cp:revision>6</cp:revision>
  <dcterms:created xsi:type="dcterms:W3CDTF">2015-02-03T06:34:30Z</dcterms:created>
  <dcterms:modified xsi:type="dcterms:W3CDTF">2015-04-01T12:41:51Z</dcterms:modified>
</cp:coreProperties>
</file>