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257" r:id="rId3"/>
    <p:sldId id="256" r:id="rId4"/>
    <p:sldId id="264" r:id="rId5"/>
    <p:sldId id="260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0007A-1E60-46B7-BA67-3B09ECECC77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F6EA-9821-4586-AE0D-F2816A35BD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55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0EDB1-C5BA-4CB0-A145-E154F33AC051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C5F3A-67C1-4BEC-8CEB-074F633FD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C5F3A-67C1-4BEC-8CEB-074F633FDC5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4A69B-0254-4F79-8E0A-556767DEF1FE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6BCF-FED2-4EE4-B7C4-7EAC6ED84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ltsov-igor.ru/images/09125254.jpg" TargetMode="External"/><Relationship Id="rId13" Type="http://schemas.openxmlformats.org/officeDocument/2006/relationships/hyperlink" Target="https://www.withfriendship.com/images/i/44858/Starling-picture.jpg" TargetMode="External"/><Relationship Id="rId3" Type="http://schemas.openxmlformats.org/officeDocument/2006/relationships/hyperlink" Target="http://www.advplus.com.ua/wp-content/uploads/2014/02/oboi-rannyaya-vesna2.jpg" TargetMode="External"/><Relationship Id="rId7" Type="http://schemas.openxmlformats.org/officeDocument/2006/relationships/hyperlink" Target="http://www.tourglobus.ru/img/6(17).jpg" TargetMode="External"/><Relationship Id="rId12" Type="http://schemas.openxmlformats.org/officeDocument/2006/relationships/hyperlink" Target="http://www.zoo-news.ru/uploads/posts/2008-03/1205347012_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zvo.ru/upload/medialibrary/e92/e92b2efeb8e5835b89b105bfc7c51d8e.jpg" TargetMode="External"/><Relationship Id="rId11" Type="http://schemas.openxmlformats.org/officeDocument/2006/relationships/hyperlink" Target="http://www.fotosoyuz.ru/preview/600x600-p2owd7/bu/3z8zka/600x600,fs-KRYLOV,07-10,7668.jpg?ez6phren" TargetMode="External"/><Relationship Id="rId5" Type="http://schemas.openxmlformats.org/officeDocument/2006/relationships/hyperlink" Target="http://canon-fan.com/sites/default/files/IMG_0096.jpg" TargetMode="External"/><Relationship Id="rId10" Type="http://schemas.openxmlformats.org/officeDocument/2006/relationships/hyperlink" Target="http://zaecomir.narod.ru/calereya2/bryansk10ff.jpg" TargetMode="External"/><Relationship Id="rId4" Type="http://schemas.openxmlformats.org/officeDocument/2006/relationships/hyperlink" Target="http://img-2006-04.photosight.ru/23/1393516.jpg" TargetMode="External"/><Relationship Id="rId9" Type="http://schemas.openxmlformats.org/officeDocument/2006/relationships/hyperlink" Target="http://img-fotki.yandex.ru/get/5005/yanikap.43/0_58d12_6cf75431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  учреждение Самарской области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 №1 «Образовательный центр»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п.г.т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Стройкерамика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муниципального района Волжский Самарской области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«Солнышко»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967335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«Весна в загадках»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(дидактическое пособие для детей дошкольного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056421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 Татьяна Васильевна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199188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Ручейки бегут быстрее,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Светит солнышко теплее.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снежная грустна —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идет...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(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весна)</a:t>
            </a:r>
          </a:p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3848" y="260646"/>
            <a:ext cx="3493060" cy="2520282"/>
          </a:xfrm>
          <a:prstGeom prst="rect">
            <a:avLst/>
          </a:prstGeom>
          <a:noFill/>
          <a:ln w="38100" cmpd="sng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48" y="3776627"/>
            <a:ext cx="3493060" cy="259529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AutoShape 2" descr="http://img1.liveinternet.ru/images/attach/c/7/98/607/98607987_Hrustal_zimuy_na_yarkom_solnce_pla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img1.liveinternet.ru/images/attach/c/7/98/607/98607987_Hrustal_zimuy_na_yarkom_solnce_pla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2204864"/>
            <a:ext cx="3840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погожие не редки,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Греются на солнце ветки.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маленькие точки,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ветвях набухли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(почки)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322" y="400961"/>
            <a:ext cx="3357661" cy="245197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98" y="3933056"/>
            <a:ext cx="3333450" cy="250008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348880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лесной проталинке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цветик маленький.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в валежник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Беленький...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445" y="284422"/>
            <a:ext cx="3328674" cy="249650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702" y="3980095"/>
            <a:ext cx="3385417" cy="254166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227687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Синяя сосулька плачет,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от солнца нос не прячет.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весь день под птичью трель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 — звенит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(капель)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414" y="260649"/>
            <a:ext cx="3260997" cy="244827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414" y="3826148"/>
            <a:ext cx="3260997" cy="2411164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193845"/>
            <a:ext cx="33123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весною прилетает.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Звонкой песней развлекает.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готов дворец?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 же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788" y="260649"/>
            <a:ext cx="3376101" cy="244827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207" y="3861048"/>
            <a:ext cx="3321233" cy="233922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files.seclub.org/pic/5/a/d/5ad5a0a0c95de6080c16d023249c1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интернет – ресурсов: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www.advplus.com.ua/wp-content/uploads/2014/02/oboi-rannyaya-vesna2.jpg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img-2006-04.photosight.ru/23/1393516.jpg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canon-fan.com/sites/default/files/IMG_0096.jpg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hozvo.ru/upload/medialibrary/e92/e92b2efeb8e5835b89b105bfc7c51d8e.jpg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http://www.tourglobus.ru/img/6(17).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www.koltsov-igor.ru/images/09125254.jpg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img-fotki.yandex.ru/get/5005/yanikap.43/0_58d12_6cf75431_XL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zaecomir.narod.ru/calereya2/bryansk10ff.jpg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www.fotosoyuz.ru/preview/600x600-p2owd7/bu/3z8zka/600x600,fs-KRYLOV,07-10,7668.jpg?ez6phren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www.zoo-news.ru/uploads/posts/2008-03/1205347012_s.jpg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www.withfriendship.com/images/i/44858/Starling-picture.jpg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7263</TotalTime>
  <Words>135</Words>
  <Application>Microsoft Office PowerPoint</Application>
  <PresentationFormat>Экран (4:3)</PresentationFormat>
  <Paragraphs>45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DNS</cp:lastModifiedBy>
  <cp:revision>22</cp:revision>
  <dcterms:created xsi:type="dcterms:W3CDTF">2014-03-17T15:47:55Z</dcterms:created>
  <dcterms:modified xsi:type="dcterms:W3CDTF">2015-04-01T15:36:31Z</dcterms:modified>
</cp:coreProperties>
</file>