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8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0" autoAdjust="0"/>
    <p:restoredTop sz="94691" autoAdjust="0"/>
  </p:normalViewPr>
  <p:slideViewPr>
    <p:cSldViewPr>
      <p:cViewPr>
        <p:scale>
          <a:sx n="70" d="100"/>
          <a:sy n="70" d="100"/>
        </p:scale>
        <p:origin x="-84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50" d="100"/>
          <a:sy n="50" d="100"/>
        </p:scale>
        <p:origin x="-2904" y="-51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BA13EC-9CDF-4981-9410-A67910B3350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C266FD-7866-42A8-9013-76D9230D8CFB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1" cap="small" dirty="0" smtClean="0">
              <a:solidFill>
                <a:schemeClr val="tx2"/>
              </a:solidFill>
            </a:rPr>
            <a:t>Определить 1-2 актуальные проблемы для обсуждения.</a:t>
          </a:r>
          <a:endParaRPr lang="ru-RU" b="1" dirty="0"/>
        </a:p>
      </dgm:t>
    </dgm:pt>
    <dgm:pt modelId="{D539AD5C-3A47-4D39-A7B5-F86FFD8BDA0E}" type="parTrans" cxnId="{E153A886-7BF6-4C84-987C-C72A1C1336AC}">
      <dgm:prSet/>
      <dgm:spPr/>
      <dgm:t>
        <a:bodyPr/>
        <a:lstStyle/>
        <a:p>
          <a:endParaRPr lang="ru-RU"/>
        </a:p>
      </dgm:t>
    </dgm:pt>
    <dgm:pt modelId="{E2599822-5FB1-497D-B747-C8EBF68612CD}" type="sibTrans" cxnId="{E153A886-7BF6-4C84-987C-C72A1C1336AC}">
      <dgm:prSet/>
      <dgm:spPr/>
      <dgm:t>
        <a:bodyPr/>
        <a:lstStyle/>
        <a:p>
          <a:endParaRPr lang="ru-RU"/>
        </a:p>
      </dgm:t>
    </dgm:pt>
    <dgm:pt modelId="{DEFA0669-4F01-48F2-B306-130DE2BBDAC0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ru-RU" b="1" i="0" u="none" strike="noStrike" cap="small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rPr>
            <a:t>Проинформировать о теме круглого стола, месте и времени его проведения.</a:t>
          </a:r>
          <a:endParaRPr lang="ru-RU" b="1" dirty="0"/>
        </a:p>
      </dgm:t>
    </dgm:pt>
    <dgm:pt modelId="{E36CA9DB-2296-438A-9F23-B9D5147A9CAF}" type="parTrans" cxnId="{7A760099-7BD3-4229-A8E2-5C3D63AF0106}">
      <dgm:prSet/>
      <dgm:spPr/>
      <dgm:t>
        <a:bodyPr/>
        <a:lstStyle/>
        <a:p>
          <a:endParaRPr lang="ru-RU"/>
        </a:p>
      </dgm:t>
    </dgm:pt>
    <dgm:pt modelId="{83435FD9-9F90-47DA-9CBF-49CE37BC5AAE}" type="sibTrans" cxnId="{7A760099-7BD3-4229-A8E2-5C3D63AF0106}">
      <dgm:prSet/>
      <dgm:spPr/>
      <dgm:t>
        <a:bodyPr/>
        <a:lstStyle/>
        <a:p>
          <a:endParaRPr lang="ru-RU"/>
        </a:p>
      </dgm:t>
    </dgm:pt>
    <dgm:pt modelId="{E28698B4-490E-439A-A1EC-8686714F4727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1" cap="small" dirty="0" smtClean="0">
              <a:solidFill>
                <a:schemeClr val="tx2"/>
              </a:solidFill>
              <a:latin typeface="+mj-lt"/>
              <a:ea typeface="+mj-ea"/>
              <a:cs typeface="+mj-cs"/>
            </a:rPr>
            <a:t>Выбрать экспертов из числа слушателей или со стороны.</a:t>
          </a:r>
          <a:endParaRPr lang="ru-RU" b="1" dirty="0"/>
        </a:p>
      </dgm:t>
    </dgm:pt>
    <dgm:pt modelId="{98CAA12A-CA5F-40DA-89B6-92A72E67B394}" type="parTrans" cxnId="{62EF39DE-2A26-42CC-8D14-A5620991E87B}">
      <dgm:prSet/>
      <dgm:spPr/>
      <dgm:t>
        <a:bodyPr/>
        <a:lstStyle/>
        <a:p>
          <a:endParaRPr lang="ru-RU"/>
        </a:p>
      </dgm:t>
    </dgm:pt>
    <dgm:pt modelId="{C2EEFF9F-19AE-4C83-8D6C-41E98810A705}" type="sibTrans" cxnId="{62EF39DE-2A26-42CC-8D14-A5620991E87B}">
      <dgm:prSet/>
      <dgm:spPr/>
      <dgm:t>
        <a:bodyPr/>
        <a:lstStyle/>
        <a:p>
          <a:endParaRPr lang="ru-RU"/>
        </a:p>
      </dgm:t>
    </dgm:pt>
    <dgm:pt modelId="{3AC53573-A839-443F-996F-D874A1CAC484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ru-RU" b="1" i="0" u="none" strike="noStrike" cap="small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rPr>
            <a:t>Собрать вопросы для экспертов.</a:t>
          </a:r>
        </a:p>
      </dgm:t>
    </dgm:pt>
    <dgm:pt modelId="{87120565-A84A-49A3-9B69-683CDC1335D6}" type="parTrans" cxnId="{7BC3D291-49C1-45AF-A738-547AAF5FB244}">
      <dgm:prSet/>
      <dgm:spPr/>
      <dgm:t>
        <a:bodyPr/>
        <a:lstStyle/>
        <a:p>
          <a:endParaRPr lang="ru-RU"/>
        </a:p>
      </dgm:t>
    </dgm:pt>
    <dgm:pt modelId="{A35A8341-89BE-4757-9C1E-9097605D5B3A}" type="sibTrans" cxnId="{7BC3D291-49C1-45AF-A738-547AAF5FB244}">
      <dgm:prSet/>
      <dgm:spPr/>
      <dgm:t>
        <a:bodyPr/>
        <a:lstStyle/>
        <a:p>
          <a:endParaRPr lang="ru-RU"/>
        </a:p>
      </dgm:t>
    </dgm:pt>
    <dgm:pt modelId="{6752A2B5-EC22-41E9-965A-358D2E890F1F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ru-RU" b="1" i="0" u="none" strike="noStrike" cap="small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rPr>
            <a:t>Составить сценарий круглого стола, исходя из логики обсуждения</a:t>
          </a:r>
          <a:r>
            <a:rPr kumimoji="0" lang="ru-RU" b="1" i="0" u="none" strike="noStrike" cap="small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rPr>
            <a:t> проблемы.</a:t>
          </a:r>
          <a:endParaRPr kumimoji="0" lang="ru-RU" b="1" i="0" u="none" strike="noStrike" cap="small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j-lt"/>
            <a:ea typeface="+mj-ea"/>
            <a:cs typeface="+mj-cs"/>
          </a:endParaRPr>
        </a:p>
      </dgm:t>
    </dgm:pt>
    <dgm:pt modelId="{3A1ADBE0-8CEE-442F-B067-249A90826A88}" type="parTrans" cxnId="{D8BA3D15-B699-466F-A96C-4128DBD065FC}">
      <dgm:prSet/>
      <dgm:spPr/>
      <dgm:t>
        <a:bodyPr/>
        <a:lstStyle/>
        <a:p>
          <a:endParaRPr lang="ru-RU"/>
        </a:p>
      </dgm:t>
    </dgm:pt>
    <dgm:pt modelId="{BAC6793D-C88C-46DE-8C9A-B929E5ACCC20}" type="sibTrans" cxnId="{D8BA3D15-B699-466F-A96C-4128DBD065FC}">
      <dgm:prSet/>
      <dgm:spPr/>
      <dgm:t>
        <a:bodyPr/>
        <a:lstStyle/>
        <a:p>
          <a:endParaRPr lang="ru-RU"/>
        </a:p>
      </dgm:t>
    </dgm:pt>
    <dgm:pt modelId="{40D9C18A-5464-44E3-991B-F87CE707A995}" type="pres">
      <dgm:prSet presAssocID="{C6BA13EC-9CDF-4981-9410-A67910B3350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D21163-51B8-436D-9AD0-2D696A3DDCC5}" type="pres">
      <dgm:prSet presAssocID="{C6BA13EC-9CDF-4981-9410-A67910B33500}" presName="dummyMaxCanvas" presStyleCnt="0">
        <dgm:presLayoutVars/>
      </dgm:prSet>
      <dgm:spPr/>
    </dgm:pt>
    <dgm:pt modelId="{23BF9791-D806-4B32-80A8-E77BA3D64EC4}" type="pres">
      <dgm:prSet presAssocID="{C6BA13EC-9CDF-4981-9410-A67910B33500}" presName="FiveNodes_1" presStyleLbl="node1" presStyleIdx="0" presStyleCnt="5" custScaleX="94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3AE56-A1E1-42EC-BD07-5C8FF629F317}" type="pres">
      <dgm:prSet presAssocID="{C6BA13EC-9CDF-4981-9410-A67910B33500}" presName="FiveNodes_2" presStyleLbl="node1" presStyleIdx="1" presStyleCnt="5" custScaleX="97303" custLinFactNeighborX="25" custLinFactNeighborY="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5ABA9-7535-43F8-9460-37718352F7C7}" type="pres">
      <dgm:prSet presAssocID="{C6BA13EC-9CDF-4981-9410-A67910B33500}" presName="FiveNodes_3" presStyleLbl="node1" presStyleIdx="2" presStyleCnt="5" custScaleX="94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685247-A754-4D4B-BF9F-46497AA21F02}" type="pres">
      <dgm:prSet presAssocID="{C6BA13EC-9CDF-4981-9410-A67910B33500}" presName="FiveNodes_4" presStyleLbl="node1" presStyleIdx="3" presStyleCnt="5" custScaleX="94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CE5EE-3596-4729-B15E-7C2D03233956}" type="pres">
      <dgm:prSet presAssocID="{C6BA13EC-9CDF-4981-9410-A67910B33500}" presName="FiveNodes_5" presStyleLbl="node1" presStyleIdx="4" presStyleCnt="5" custScaleX="95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3A030-2BF8-4123-94F3-DF189D0D8200}" type="pres">
      <dgm:prSet presAssocID="{C6BA13EC-9CDF-4981-9410-A67910B3350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6BAB0-296F-4F03-9DCB-B10446606A2A}" type="pres">
      <dgm:prSet presAssocID="{C6BA13EC-9CDF-4981-9410-A67910B3350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5169EC-B7BA-4370-AAFA-6DE4A18C5A85}" type="pres">
      <dgm:prSet presAssocID="{C6BA13EC-9CDF-4981-9410-A67910B3350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89AD00-17BB-418A-973C-1BA94359E394}" type="pres">
      <dgm:prSet presAssocID="{C6BA13EC-9CDF-4981-9410-A67910B3350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287D4-6C16-485E-BEAF-A0F8DB400476}" type="pres">
      <dgm:prSet presAssocID="{C6BA13EC-9CDF-4981-9410-A67910B3350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DAEF36-6D03-4781-8D95-7F0FD329994C}" type="pres">
      <dgm:prSet presAssocID="{C6BA13EC-9CDF-4981-9410-A67910B3350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17947-76B9-41C2-8A1A-2E1EC132D8BD}" type="pres">
      <dgm:prSet presAssocID="{C6BA13EC-9CDF-4981-9410-A67910B3350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003A0-DC47-4D17-80B6-B2949995230F}" type="pres">
      <dgm:prSet presAssocID="{C6BA13EC-9CDF-4981-9410-A67910B3350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E508E-4039-4714-83D5-BA1040FEF979}" type="pres">
      <dgm:prSet presAssocID="{C6BA13EC-9CDF-4981-9410-A67910B3350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D84AA4-3ED3-4C23-8E1C-255986BA35CB}" type="presOf" srcId="{83435FD9-9F90-47DA-9CBF-49CE37BC5AAE}" destId="{E3B6BAB0-296F-4F03-9DCB-B10446606A2A}" srcOrd="0" destOrd="0" presId="urn:microsoft.com/office/officeart/2005/8/layout/vProcess5"/>
    <dgm:cxn modelId="{34F2118A-8F03-4CA3-BF7A-3631CD897114}" type="presOf" srcId="{DEFA0669-4F01-48F2-B306-130DE2BBDAC0}" destId="{3263AE56-A1E1-42EC-BD07-5C8FF629F317}" srcOrd="0" destOrd="0" presId="urn:microsoft.com/office/officeart/2005/8/layout/vProcess5"/>
    <dgm:cxn modelId="{FD2FCB32-4921-47F9-A13C-14FC9C234333}" type="presOf" srcId="{6752A2B5-EC22-41E9-965A-358D2E890F1F}" destId="{34CCE5EE-3596-4729-B15E-7C2D03233956}" srcOrd="0" destOrd="0" presId="urn:microsoft.com/office/officeart/2005/8/layout/vProcess5"/>
    <dgm:cxn modelId="{3F9FAA85-C252-464B-8481-E197603A62D7}" type="presOf" srcId="{E28698B4-490E-439A-A1EC-8686714F4727}" destId="{6F817947-76B9-41C2-8A1A-2E1EC132D8BD}" srcOrd="1" destOrd="0" presId="urn:microsoft.com/office/officeart/2005/8/layout/vProcess5"/>
    <dgm:cxn modelId="{7A760099-7BD3-4229-A8E2-5C3D63AF0106}" srcId="{C6BA13EC-9CDF-4981-9410-A67910B33500}" destId="{DEFA0669-4F01-48F2-B306-130DE2BBDAC0}" srcOrd="1" destOrd="0" parTransId="{E36CA9DB-2296-438A-9F23-B9D5147A9CAF}" sibTransId="{83435FD9-9F90-47DA-9CBF-49CE37BC5AAE}"/>
    <dgm:cxn modelId="{60FB7AED-1C63-4A7E-B3B4-60A49A70581E}" type="presOf" srcId="{A35A8341-89BE-4757-9C1E-9097605D5B3A}" destId="{2689AD00-17BB-418A-973C-1BA94359E394}" srcOrd="0" destOrd="0" presId="urn:microsoft.com/office/officeart/2005/8/layout/vProcess5"/>
    <dgm:cxn modelId="{0565801E-50A0-417B-8CF3-32919A1CDC33}" type="presOf" srcId="{FEC266FD-7866-42A8-9013-76D9230D8CFB}" destId="{23BF9791-D806-4B32-80A8-E77BA3D64EC4}" srcOrd="0" destOrd="0" presId="urn:microsoft.com/office/officeart/2005/8/layout/vProcess5"/>
    <dgm:cxn modelId="{DF73DABD-B0DA-4075-8438-192CDC2416C5}" type="presOf" srcId="{3AC53573-A839-443F-996F-D874A1CAC484}" destId="{AE685247-A754-4D4B-BF9F-46497AA21F02}" srcOrd="0" destOrd="0" presId="urn:microsoft.com/office/officeart/2005/8/layout/vProcess5"/>
    <dgm:cxn modelId="{D8BA3D15-B699-466F-A96C-4128DBD065FC}" srcId="{C6BA13EC-9CDF-4981-9410-A67910B33500}" destId="{6752A2B5-EC22-41E9-965A-358D2E890F1F}" srcOrd="4" destOrd="0" parTransId="{3A1ADBE0-8CEE-442F-B067-249A90826A88}" sibTransId="{BAC6793D-C88C-46DE-8C9A-B929E5ACCC20}"/>
    <dgm:cxn modelId="{7BC3D291-49C1-45AF-A738-547AAF5FB244}" srcId="{C6BA13EC-9CDF-4981-9410-A67910B33500}" destId="{3AC53573-A839-443F-996F-D874A1CAC484}" srcOrd="3" destOrd="0" parTransId="{87120565-A84A-49A3-9B69-683CDC1335D6}" sibTransId="{A35A8341-89BE-4757-9C1E-9097605D5B3A}"/>
    <dgm:cxn modelId="{6F967E66-A67E-4B31-8B74-9A00AB2DFB34}" type="presOf" srcId="{3AC53573-A839-443F-996F-D874A1CAC484}" destId="{E63003A0-DC47-4D17-80B6-B2949995230F}" srcOrd="1" destOrd="0" presId="urn:microsoft.com/office/officeart/2005/8/layout/vProcess5"/>
    <dgm:cxn modelId="{B91EB4AA-52C4-4A17-9A9D-F3A670B57FF4}" type="presOf" srcId="{6752A2B5-EC22-41E9-965A-358D2E890F1F}" destId="{A38E508E-4039-4714-83D5-BA1040FEF979}" srcOrd="1" destOrd="0" presId="urn:microsoft.com/office/officeart/2005/8/layout/vProcess5"/>
    <dgm:cxn modelId="{D5DDF992-A093-4376-AD3F-339C4BB0A177}" type="presOf" srcId="{FEC266FD-7866-42A8-9013-76D9230D8CFB}" destId="{92D287D4-6C16-485E-BEAF-A0F8DB400476}" srcOrd="1" destOrd="0" presId="urn:microsoft.com/office/officeart/2005/8/layout/vProcess5"/>
    <dgm:cxn modelId="{97482763-B491-4114-A0C5-1EB62522E0C4}" type="presOf" srcId="{E2599822-5FB1-497D-B747-C8EBF68612CD}" destId="{5923A030-2BF8-4123-94F3-DF189D0D8200}" srcOrd="0" destOrd="0" presId="urn:microsoft.com/office/officeart/2005/8/layout/vProcess5"/>
    <dgm:cxn modelId="{E153A886-7BF6-4C84-987C-C72A1C1336AC}" srcId="{C6BA13EC-9CDF-4981-9410-A67910B33500}" destId="{FEC266FD-7866-42A8-9013-76D9230D8CFB}" srcOrd="0" destOrd="0" parTransId="{D539AD5C-3A47-4D39-A7B5-F86FFD8BDA0E}" sibTransId="{E2599822-5FB1-497D-B747-C8EBF68612CD}"/>
    <dgm:cxn modelId="{62EF39DE-2A26-42CC-8D14-A5620991E87B}" srcId="{C6BA13EC-9CDF-4981-9410-A67910B33500}" destId="{E28698B4-490E-439A-A1EC-8686714F4727}" srcOrd="2" destOrd="0" parTransId="{98CAA12A-CA5F-40DA-89B6-92A72E67B394}" sibTransId="{C2EEFF9F-19AE-4C83-8D6C-41E98810A705}"/>
    <dgm:cxn modelId="{DCEAD484-2B7C-4EEA-995B-FB5B454B3511}" type="presOf" srcId="{DEFA0669-4F01-48F2-B306-130DE2BBDAC0}" destId="{EDDAEF36-6D03-4781-8D95-7F0FD329994C}" srcOrd="1" destOrd="0" presId="urn:microsoft.com/office/officeart/2005/8/layout/vProcess5"/>
    <dgm:cxn modelId="{9865A198-F582-4A53-864F-B484FEDB721C}" type="presOf" srcId="{C6BA13EC-9CDF-4981-9410-A67910B33500}" destId="{40D9C18A-5464-44E3-991B-F87CE707A995}" srcOrd="0" destOrd="0" presId="urn:microsoft.com/office/officeart/2005/8/layout/vProcess5"/>
    <dgm:cxn modelId="{C6AA81B9-7EB9-4A25-BC4D-4834067FDB1F}" type="presOf" srcId="{E28698B4-490E-439A-A1EC-8686714F4727}" destId="{CAC5ABA9-7535-43F8-9460-37718352F7C7}" srcOrd="0" destOrd="0" presId="urn:microsoft.com/office/officeart/2005/8/layout/vProcess5"/>
    <dgm:cxn modelId="{C790FED2-C7F3-420A-95DE-AFD16F0AC951}" type="presOf" srcId="{C2EEFF9F-19AE-4C83-8D6C-41E98810A705}" destId="{BC5169EC-B7BA-4370-AAFA-6DE4A18C5A85}" srcOrd="0" destOrd="0" presId="urn:microsoft.com/office/officeart/2005/8/layout/vProcess5"/>
    <dgm:cxn modelId="{1686D537-F677-4B93-AA1C-F4DE42D9EC82}" type="presParOf" srcId="{40D9C18A-5464-44E3-991B-F87CE707A995}" destId="{F9D21163-51B8-436D-9AD0-2D696A3DDCC5}" srcOrd="0" destOrd="0" presId="urn:microsoft.com/office/officeart/2005/8/layout/vProcess5"/>
    <dgm:cxn modelId="{6F607CD9-B115-4D76-9118-C5BE7373A607}" type="presParOf" srcId="{40D9C18A-5464-44E3-991B-F87CE707A995}" destId="{23BF9791-D806-4B32-80A8-E77BA3D64EC4}" srcOrd="1" destOrd="0" presId="urn:microsoft.com/office/officeart/2005/8/layout/vProcess5"/>
    <dgm:cxn modelId="{371E9E67-0024-4279-8752-C98E28E1D192}" type="presParOf" srcId="{40D9C18A-5464-44E3-991B-F87CE707A995}" destId="{3263AE56-A1E1-42EC-BD07-5C8FF629F317}" srcOrd="2" destOrd="0" presId="urn:microsoft.com/office/officeart/2005/8/layout/vProcess5"/>
    <dgm:cxn modelId="{58BD9C4D-556C-4EBD-8F74-89D7FEDD368E}" type="presParOf" srcId="{40D9C18A-5464-44E3-991B-F87CE707A995}" destId="{CAC5ABA9-7535-43F8-9460-37718352F7C7}" srcOrd="3" destOrd="0" presId="urn:microsoft.com/office/officeart/2005/8/layout/vProcess5"/>
    <dgm:cxn modelId="{D11F06C5-F503-4FEB-B9E4-DAA4EF752DCE}" type="presParOf" srcId="{40D9C18A-5464-44E3-991B-F87CE707A995}" destId="{AE685247-A754-4D4B-BF9F-46497AA21F02}" srcOrd="4" destOrd="0" presId="urn:microsoft.com/office/officeart/2005/8/layout/vProcess5"/>
    <dgm:cxn modelId="{13E3107D-A83F-4F60-A3D7-EA24B8AEBD42}" type="presParOf" srcId="{40D9C18A-5464-44E3-991B-F87CE707A995}" destId="{34CCE5EE-3596-4729-B15E-7C2D03233956}" srcOrd="5" destOrd="0" presId="urn:microsoft.com/office/officeart/2005/8/layout/vProcess5"/>
    <dgm:cxn modelId="{1D641AE7-1E5A-41A8-BF3F-6187FB2A7B4A}" type="presParOf" srcId="{40D9C18A-5464-44E3-991B-F87CE707A995}" destId="{5923A030-2BF8-4123-94F3-DF189D0D8200}" srcOrd="6" destOrd="0" presId="urn:microsoft.com/office/officeart/2005/8/layout/vProcess5"/>
    <dgm:cxn modelId="{3BDC9671-5E70-4700-ACF9-50AAE2D0B096}" type="presParOf" srcId="{40D9C18A-5464-44E3-991B-F87CE707A995}" destId="{E3B6BAB0-296F-4F03-9DCB-B10446606A2A}" srcOrd="7" destOrd="0" presId="urn:microsoft.com/office/officeart/2005/8/layout/vProcess5"/>
    <dgm:cxn modelId="{AED6A734-F672-49D1-9689-F658D679D460}" type="presParOf" srcId="{40D9C18A-5464-44E3-991B-F87CE707A995}" destId="{BC5169EC-B7BA-4370-AAFA-6DE4A18C5A85}" srcOrd="8" destOrd="0" presId="urn:microsoft.com/office/officeart/2005/8/layout/vProcess5"/>
    <dgm:cxn modelId="{2BCAA84C-C779-486A-BE20-8484B07AB82E}" type="presParOf" srcId="{40D9C18A-5464-44E3-991B-F87CE707A995}" destId="{2689AD00-17BB-418A-973C-1BA94359E394}" srcOrd="9" destOrd="0" presId="urn:microsoft.com/office/officeart/2005/8/layout/vProcess5"/>
    <dgm:cxn modelId="{74468BD2-4C5B-46FD-B631-83F56F7A9EFE}" type="presParOf" srcId="{40D9C18A-5464-44E3-991B-F87CE707A995}" destId="{92D287D4-6C16-485E-BEAF-A0F8DB400476}" srcOrd="10" destOrd="0" presId="urn:microsoft.com/office/officeart/2005/8/layout/vProcess5"/>
    <dgm:cxn modelId="{582194A3-5BAD-4267-9A18-6B2E80E794CE}" type="presParOf" srcId="{40D9C18A-5464-44E3-991B-F87CE707A995}" destId="{EDDAEF36-6D03-4781-8D95-7F0FD329994C}" srcOrd="11" destOrd="0" presId="urn:microsoft.com/office/officeart/2005/8/layout/vProcess5"/>
    <dgm:cxn modelId="{09D42C0E-7B8B-41F8-8048-48B9BA512522}" type="presParOf" srcId="{40D9C18A-5464-44E3-991B-F87CE707A995}" destId="{6F817947-76B9-41C2-8A1A-2E1EC132D8BD}" srcOrd="12" destOrd="0" presId="urn:microsoft.com/office/officeart/2005/8/layout/vProcess5"/>
    <dgm:cxn modelId="{098E0AE6-EF24-452B-9D95-A4E4403C7465}" type="presParOf" srcId="{40D9C18A-5464-44E3-991B-F87CE707A995}" destId="{E63003A0-DC47-4D17-80B6-B2949995230F}" srcOrd="13" destOrd="0" presId="urn:microsoft.com/office/officeart/2005/8/layout/vProcess5"/>
    <dgm:cxn modelId="{CBBFC17B-5486-4269-A8B8-119142D04EF8}" type="presParOf" srcId="{40D9C18A-5464-44E3-991B-F87CE707A995}" destId="{A38E508E-4039-4714-83D5-BA1040FEF979}" srcOrd="14" destOrd="0" presId="urn:microsoft.com/office/officeart/2005/8/layout/vProcess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754A8D-7E66-49A5-B214-2B13BA77EF8E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1723B0-A0AD-4960-B030-D1A3A85A3C57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/>
            <a:t>Цель и задачи встречи</a:t>
          </a:r>
          <a:endParaRPr lang="ru-RU" b="1" dirty="0"/>
        </a:p>
      </dgm:t>
    </dgm:pt>
    <dgm:pt modelId="{8E2B4647-2B7D-4FCB-8B54-2D5FBB8F55DB}" type="parTrans" cxnId="{9BF4E6DD-0C4A-4AA7-BA4C-67AC4C4E321D}">
      <dgm:prSet/>
      <dgm:spPr/>
      <dgm:t>
        <a:bodyPr/>
        <a:lstStyle/>
        <a:p>
          <a:endParaRPr lang="ru-RU"/>
        </a:p>
      </dgm:t>
    </dgm:pt>
    <dgm:pt modelId="{57B6AB14-81DD-4E24-923B-23860FB5F537}" type="sibTrans" cxnId="{9BF4E6DD-0C4A-4AA7-BA4C-67AC4C4E321D}">
      <dgm:prSet/>
      <dgm:spPr/>
      <dgm:t>
        <a:bodyPr/>
        <a:lstStyle/>
        <a:p>
          <a:endParaRPr lang="ru-RU"/>
        </a:p>
      </dgm:t>
    </dgm:pt>
    <dgm:pt modelId="{ACB222A5-556F-45CF-8E48-0E63E3C37CFC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/>
            <a:t>Общий порядок работы</a:t>
          </a:r>
          <a:endParaRPr lang="ru-RU" b="1" dirty="0"/>
        </a:p>
      </dgm:t>
    </dgm:pt>
    <dgm:pt modelId="{9D88F702-AB87-4D63-BB21-753D196F1CCF}" type="parTrans" cxnId="{D8B08D5E-35B8-444E-820C-271F90BDCB3F}">
      <dgm:prSet/>
      <dgm:spPr/>
      <dgm:t>
        <a:bodyPr/>
        <a:lstStyle/>
        <a:p>
          <a:endParaRPr lang="ru-RU"/>
        </a:p>
      </dgm:t>
    </dgm:pt>
    <dgm:pt modelId="{672C87FC-27CD-49F6-ABE4-588BD6D68BE4}" type="sibTrans" cxnId="{D8B08D5E-35B8-444E-820C-271F90BDCB3F}">
      <dgm:prSet/>
      <dgm:spPr/>
      <dgm:t>
        <a:bodyPr/>
        <a:lstStyle/>
        <a:p>
          <a:endParaRPr lang="ru-RU"/>
        </a:p>
      </dgm:t>
    </dgm:pt>
    <dgm:pt modelId="{4A402496-6826-4E22-BCF4-765F4664E9CC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/>
            <a:t>Конкретизация проблемы</a:t>
          </a:r>
          <a:endParaRPr lang="ru-RU" b="1" dirty="0"/>
        </a:p>
      </dgm:t>
    </dgm:pt>
    <dgm:pt modelId="{438F8B7D-23BE-4795-B31F-2B7DB4B85774}" type="parTrans" cxnId="{2E6450C4-21D7-45AC-9D07-0AB8B5C7352F}">
      <dgm:prSet/>
      <dgm:spPr/>
      <dgm:t>
        <a:bodyPr/>
        <a:lstStyle/>
        <a:p>
          <a:endParaRPr lang="ru-RU"/>
        </a:p>
      </dgm:t>
    </dgm:pt>
    <dgm:pt modelId="{0058E8A7-2EAD-4D1A-AD85-1F22E07427DE}" type="sibTrans" cxnId="{2E6450C4-21D7-45AC-9D07-0AB8B5C7352F}">
      <dgm:prSet/>
      <dgm:spPr/>
      <dgm:t>
        <a:bodyPr/>
        <a:lstStyle/>
        <a:p>
          <a:endParaRPr lang="ru-RU"/>
        </a:p>
      </dgm:t>
    </dgm:pt>
    <dgm:pt modelId="{7FB113EF-3059-4E5C-95DF-7CB1CAE9FFA7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/>
            <a:t>Суть важнейших понятий</a:t>
          </a:r>
          <a:endParaRPr lang="ru-RU" b="1" dirty="0"/>
        </a:p>
      </dgm:t>
    </dgm:pt>
    <dgm:pt modelId="{24922BC0-C24F-4C9A-BBD6-ED488850461C}" type="parTrans" cxnId="{552EFF8F-D356-4B0C-85E3-C201FA378432}">
      <dgm:prSet/>
      <dgm:spPr/>
      <dgm:t>
        <a:bodyPr/>
        <a:lstStyle/>
        <a:p>
          <a:endParaRPr lang="ru-RU"/>
        </a:p>
      </dgm:t>
    </dgm:pt>
    <dgm:pt modelId="{C242F998-49DB-4686-8228-5DE28F565B9B}" type="sibTrans" cxnId="{552EFF8F-D356-4B0C-85E3-C201FA378432}">
      <dgm:prSet/>
      <dgm:spPr/>
      <dgm:t>
        <a:bodyPr/>
        <a:lstStyle/>
        <a:p>
          <a:endParaRPr lang="ru-RU"/>
        </a:p>
      </dgm:t>
    </dgm:pt>
    <dgm:pt modelId="{8A1CF008-E027-469D-9A71-452D766188CE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/>
            <a:t>Представления экспертов</a:t>
          </a:r>
          <a:endParaRPr lang="ru-RU" b="1" dirty="0"/>
        </a:p>
      </dgm:t>
    </dgm:pt>
    <dgm:pt modelId="{85E6EA55-631C-4D47-BCA3-F666C96F939E}" type="parTrans" cxnId="{E91D11BC-3349-4821-8549-7A37B922272B}">
      <dgm:prSet/>
      <dgm:spPr/>
      <dgm:t>
        <a:bodyPr/>
        <a:lstStyle/>
        <a:p>
          <a:endParaRPr lang="ru-RU"/>
        </a:p>
      </dgm:t>
    </dgm:pt>
    <dgm:pt modelId="{C43191AA-36F6-4270-8E1B-D7E55E677965}" type="sibTrans" cxnId="{E91D11BC-3349-4821-8549-7A37B922272B}">
      <dgm:prSet/>
      <dgm:spPr/>
      <dgm:t>
        <a:bodyPr/>
        <a:lstStyle/>
        <a:p>
          <a:endParaRPr lang="ru-RU"/>
        </a:p>
      </dgm:t>
    </dgm:pt>
    <dgm:pt modelId="{9066AB8D-5333-438B-9523-A746773394A1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97B92A23-49F8-44D5-8B5F-86846CB75315}" type="parTrans" cxnId="{EA3F0ADF-5B10-4878-B544-B02551D2180B}">
      <dgm:prSet/>
      <dgm:spPr/>
      <dgm:t>
        <a:bodyPr/>
        <a:lstStyle/>
        <a:p>
          <a:endParaRPr lang="ru-RU"/>
        </a:p>
      </dgm:t>
    </dgm:pt>
    <dgm:pt modelId="{91481233-4084-431B-9439-2823494468CF}" type="sibTrans" cxnId="{EA3F0ADF-5B10-4878-B544-B02551D2180B}">
      <dgm:prSet/>
      <dgm:spPr/>
      <dgm:t>
        <a:bodyPr/>
        <a:lstStyle/>
        <a:p>
          <a:endParaRPr lang="ru-RU"/>
        </a:p>
      </dgm:t>
    </dgm:pt>
    <dgm:pt modelId="{8A1C7BBC-7C7B-433B-AF55-BE6D8F8AD85B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D760E406-C276-423E-A213-BCA2AB49AA9D}" type="parTrans" cxnId="{E5369CCA-601B-46FF-B6A1-E2D88B5594B5}">
      <dgm:prSet/>
      <dgm:spPr/>
      <dgm:t>
        <a:bodyPr/>
        <a:lstStyle/>
        <a:p>
          <a:endParaRPr lang="ru-RU"/>
        </a:p>
      </dgm:t>
    </dgm:pt>
    <dgm:pt modelId="{42D2659E-1CE9-4380-81D4-F48B4E102AEF}" type="sibTrans" cxnId="{E5369CCA-601B-46FF-B6A1-E2D88B5594B5}">
      <dgm:prSet/>
      <dgm:spPr/>
      <dgm:t>
        <a:bodyPr/>
        <a:lstStyle/>
        <a:p>
          <a:endParaRPr lang="ru-RU"/>
        </a:p>
      </dgm:t>
    </dgm:pt>
    <dgm:pt modelId="{7D08B7BB-87C7-4FF5-82C0-90FE09A8BE08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27E80BC7-8E86-400C-9F32-891FC1941883}" type="parTrans" cxnId="{AB2A4530-4EA7-434D-BACD-A9720EA50AA5}">
      <dgm:prSet/>
      <dgm:spPr/>
      <dgm:t>
        <a:bodyPr/>
        <a:lstStyle/>
        <a:p>
          <a:endParaRPr lang="ru-RU"/>
        </a:p>
      </dgm:t>
    </dgm:pt>
    <dgm:pt modelId="{C05C7022-9FAA-487C-8DB0-B10A7BE648BA}" type="sibTrans" cxnId="{AB2A4530-4EA7-434D-BACD-A9720EA50AA5}">
      <dgm:prSet/>
      <dgm:spPr/>
      <dgm:t>
        <a:bodyPr/>
        <a:lstStyle/>
        <a:p>
          <a:endParaRPr lang="ru-RU"/>
        </a:p>
      </dgm:t>
    </dgm:pt>
    <dgm:pt modelId="{297E130F-155D-4B36-A19B-7673A1B91077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A1D8F5C7-81C8-4FC9-B056-7C62386B62DC}" type="sibTrans" cxnId="{68B3BBDA-59CB-478B-9798-A28ACF631C0F}">
      <dgm:prSet/>
      <dgm:spPr/>
      <dgm:t>
        <a:bodyPr/>
        <a:lstStyle/>
        <a:p>
          <a:endParaRPr lang="ru-RU"/>
        </a:p>
      </dgm:t>
    </dgm:pt>
    <dgm:pt modelId="{2166C150-7BB2-4160-82A2-FDC394619C2A}" type="parTrans" cxnId="{68B3BBDA-59CB-478B-9798-A28ACF631C0F}">
      <dgm:prSet/>
      <dgm:spPr/>
      <dgm:t>
        <a:bodyPr/>
        <a:lstStyle/>
        <a:p>
          <a:endParaRPr lang="ru-RU"/>
        </a:p>
      </dgm:t>
    </dgm:pt>
    <dgm:pt modelId="{FDCA861A-8217-401B-8B3B-06388A127C09}" type="pres">
      <dgm:prSet presAssocID="{7F754A8D-7E66-49A5-B214-2B13BA77EF8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6B8E4EF-A4F6-42FE-80B0-F14D08B6B383}" type="pres">
      <dgm:prSet presAssocID="{B01723B0-A0AD-4960-B030-D1A3A85A3C57}" presName="compNode" presStyleCnt="0"/>
      <dgm:spPr/>
    </dgm:pt>
    <dgm:pt modelId="{73DD5D94-24C4-4406-960C-B6EB5A631AD5}" type="pres">
      <dgm:prSet presAssocID="{B01723B0-A0AD-4960-B030-D1A3A85A3C57}" presName="dummyConnPt" presStyleCnt="0"/>
      <dgm:spPr/>
    </dgm:pt>
    <dgm:pt modelId="{A33B8967-F6C2-4A33-9FF7-949B04D5A023}" type="pres">
      <dgm:prSet presAssocID="{B01723B0-A0AD-4960-B030-D1A3A85A3C57}" presName="node" presStyleLbl="node1" presStyleIdx="0" presStyleCnt="9" custScaleX="114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5863A-9C2D-49D5-8A29-1BC85589A1EB}" type="pres">
      <dgm:prSet presAssocID="{57B6AB14-81DD-4E24-923B-23860FB5F537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3AFBEAA6-DE15-4AD1-8A15-137FA064D91E}" type="pres">
      <dgm:prSet presAssocID="{9066AB8D-5333-438B-9523-A746773394A1}" presName="compNode" presStyleCnt="0"/>
      <dgm:spPr/>
    </dgm:pt>
    <dgm:pt modelId="{0E7B8990-BCA2-4C01-B43A-19E076408966}" type="pres">
      <dgm:prSet presAssocID="{9066AB8D-5333-438B-9523-A746773394A1}" presName="dummyConnPt" presStyleCnt="0"/>
      <dgm:spPr/>
    </dgm:pt>
    <dgm:pt modelId="{63703990-21A0-4F61-9A35-67DA4A0A5939}" type="pres">
      <dgm:prSet presAssocID="{9066AB8D-5333-438B-9523-A746773394A1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11FC6-325C-4BCD-897D-679553D33E01}" type="pres">
      <dgm:prSet presAssocID="{91481233-4084-431B-9439-2823494468CF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0A4844AA-84D8-40B5-B307-96316C84B77B}" type="pres">
      <dgm:prSet presAssocID="{ACB222A5-556F-45CF-8E48-0E63E3C37CFC}" presName="compNode" presStyleCnt="0"/>
      <dgm:spPr/>
    </dgm:pt>
    <dgm:pt modelId="{0F93BA89-C15F-45E5-B5AC-007C035C56C7}" type="pres">
      <dgm:prSet presAssocID="{ACB222A5-556F-45CF-8E48-0E63E3C37CFC}" presName="dummyConnPt" presStyleCnt="0"/>
      <dgm:spPr/>
    </dgm:pt>
    <dgm:pt modelId="{6EFBF14A-4BF1-49D8-B81C-B32A3616784D}" type="pres">
      <dgm:prSet presAssocID="{ACB222A5-556F-45CF-8E48-0E63E3C37CFC}" presName="node" presStyleLbl="node1" presStyleIdx="2" presStyleCnt="9" custScaleX="114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0B233-F7B6-4635-842C-ED99FC3E94C0}" type="pres">
      <dgm:prSet presAssocID="{672C87FC-27CD-49F6-ABE4-588BD6D68BE4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09895292-78D9-45B3-933E-E5137A2CF42D}" type="pres">
      <dgm:prSet presAssocID="{8A1C7BBC-7C7B-433B-AF55-BE6D8F8AD85B}" presName="compNode" presStyleCnt="0"/>
      <dgm:spPr/>
    </dgm:pt>
    <dgm:pt modelId="{F1F3DC28-E40A-4922-AD4C-1E6608904107}" type="pres">
      <dgm:prSet presAssocID="{8A1C7BBC-7C7B-433B-AF55-BE6D8F8AD85B}" presName="dummyConnPt" presStyleCnt="0"/>
      <dgm:spPr/>
    </dgm:pt>
    <dgm:pt modelId="{5BE701A7-B196-4D0F-B3A7-68F28B1A0A68}" type="pres">
      <dgm:prSet presAssocID="{8A1C7BBC-7C7B-433B-AF55-BE6D8F8AD85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7EE7E-53C2-4518-BAB8-40E43748C8AA}" type="pres">
      <dgm:prSet presAssocID="{42D2659E-1CE9-4380-81D4-F48B4E102AEF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17F86C03-D879-4C64-8719-6C359E1A56E7}" type="pres">
      <dgm:prSet presAssocID="{4A402496-6826-4E22-BCF4-765F4664E9CC}" presName="compNode" presStyleCnt="0"/>
      <dgm:spPr/>
    </dgm:pt>
    <dgm:pt modelId="{19827D8A-1529-419C-95B9-446F3AF26F56}" type="pres">
      <dgm:prSet presAssocID="{4A402496-6826-4E22-BCF4-765F4664E9CC}" presName="dummyConnPt" presStyleCnt="0"/>
      <dgm:spPr/>
    </dgm:pt>
    <dgm:pt modelId="{7939C771-460C-4460-BAD1-B07068FF2A72}" type="pres">
      <dgm:prSet presAssocID="{4A402496-6826-4E22-BCF4-765F4664E9CC}" presName="node" presStyleLbl="node1" presStyleIdx="4" presStyleCnt="9" custScaleX="107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43577-8274-45A1-B7DB-93ADD64DA8ED}" type="pres">
      <dgm:prSet presAssocID="{0058E8A7-2EAD-4D1A-AD85-1F22E07427DE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8F16767E-5E3E-418C-A1FC-64B774F19327}" type="pres">
      <dgm:prSet presAssocID="{297E130F-155D-4B36-A19B-7673A1B91077}" presName="compNode" presStyleCnt="0"/>
      <dgm:spPr/>
    </dgm:pt>
    <dgm:pt modelId="{25D5CEE7-EBE1-49C6-AAF4-205B1B8923DC}" type="pres">
      <dgm:prSet presAssocID="{297E130F-155D-4B36-A19B-7673A1B91077}" presName="dummyConnPt" presStyleCnt="0"/>
      <dgm:spPr/>
    </dgm:pt>
    <dgm:pt modelId="{ECCFBE09-A4C2-4D45-9B33-DA65F24E7DA8}" type="pres">
      <dgm:prSet presAssocID="{297E130F-155D-4B36-A19B-7673A1B91077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300A2-B1EE-4601-B909-14CEFD761E86}" type="pres">
      <dgm:prSet presAssocID="{A1D8F5C7-81C8-4FC9-B056-7C62386B62DC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43079EA2-C556-4B8B-A766-92AC7A3B293D}" type="pres">
      <dgm:prSet presAssocID="{7FB113EF-3059-4E5C-95DF-7CB1CAE9FFA7}" presName="compNode" presStyleCnt="0"/>
      <dgm:spPr/>
    </dgm:pt>
    <dgm:pt modelId="{30EEBCA0-3B15-4AB4-93F0-98D8E3FE311A}" type="pres">
      <dgm:prSet presAssocID="{7FB113EF-3059-4E5C-95DF-7CB1CAE9FFA7}" presName="dummyConnPt" presStyleCnt="0"/>
      <dgm:spPr/>
    </dgm:pt>
    <dgm:pt modelId="{5922E9A0-7F0A-4CD0-B559-350D837F9873}" type="pres">
      <dgm:prSet presAssocID="{7FB113EF-3059-4E5C-95DF-7CB1CAE9FFA7}" presName="node" presStyleLbl="node1" presStyleIdx="6" presStyleCnt="9" custScaleX="108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D4140-CF09-4E9A-83B0-5985C3BE63F3}" type="pres">
      <dgm:prSet presAssocID="{C242F998-49DB-4686-8228-5DE28F565B9B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A50A2332-2B91-4B68-8CD3-3CCF4BDFCBD6}" type="pres">
      <dgm:prSet presAssocID="{7D08B7BB-87C7-4FF5-82C0-90FE09A8BE08}" presName="compNode" presStyleCnt="0"/>
      <dgm:spPr/>
    </dgm:pt>
    <dgm:pt modelId="{166679EA-187E-42E4-97A2-ADDF5BC04C3A}" type="pres">
      <dgm:prSet presAssocID="{7D08B7BB-87C7-4FF5-82C0-90FE09A8BE08}" presName="dummyConnPt" presStyleCnt="0"/>
      <dgm:spPr/>
    </dgm:pt>
    <dgm:pt modelId="{179DFD78-6B3F-452D-8C79-569725427A0D}" type="pres">
      <dgm:prSet presAssocID="{7D08B7BB-87C7-4FF5-82C0-90FE09A8BE0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1D5B2-6E34-4BE9-BFFB-F7FA13B1E9A7}" type="pres">
      <dgm:prSet presAssocID="{C05C7022-9FAA-487C-8DB0-B10A7BE648BA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0C9E21E5-605F-4179-B034-F037299A3017}" type="pres">
      <dgm:prSet presAssocID="{8A1CF008-E027-469D-9A71-452D766188CE}" presName="compNode" presStyleCnt="0"/>
      <dgm:spPr/>
    </dgm:pt>
    <dgm:pt modelId="{E18512E3-9523-460B-9B23-DE42EB5786B2}" type="pres">
      <dgm:prSet presAssocID="{8A1CF008-E027-469D-9A71-452D766188CE}" presName="dummyConnPt" presStyleCnt="0"/>
      <dgm:spPr/>
    </dgm:pt>
    <dgm:pt modelId="{34B9AE8C-AAA7-4103-AA6B-8FD2889A0D91}" type="pres">
      <dgm:prSet presAssocID="{8A1CF008-E027-469D-9A71-452D766188CE}" presName="node" presStyleLbl="node1" presStyleIdx="8" presStyleCnt="9" custScaleX="108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164AF0-BDC1-40A1-9141-9E7D70866841}" type="presOf" srcId="{91481233-4084-431B-9439-2823494468CF}" destId="{15011FC6-325C-4BCD-897D-679553D33E01}" srcOrd="0" destOrd="0" presId="urn:microsoft.com/office/officeart/2005/8/layout/bProcess4"/>
    <dgm:cxn modelId="{9571786D-C360-40B6-A36F-79D422D187D2}" type="presOf" srcId="{B01723B0-A0AD-4960-B030-D1A3A85A3C57}" destId="{A33B8967-F6C2-4A33-9FF7-949B04D5A023}" srcOrd="0" destOrd="0" presId="urn:microsoft.com/office/officeart/2005/8/layout/bProcess4"/>
    <dgm:cxn modelId="{4B803C8E-D38F-41E3-9028-5C41B26A05E1}" type="presOf" srcId="{7FB113EF-3059-4E5C-95DF-7CB1CAE9FFA7}" destId="{5922E9A0-7F0A-4CD0-B559-350D837F9873}" srcOrd="0" destOrd="0" presId="urn:microsoft.com/office/officeart/2005/8/layout/bProcess4"/>
    <dgm:cxn modelId="{8C0D9517-5674-40A5-BEAC-3CB4155205BE}" type="presOf" srcId="{9066AB8D-5333-438B-9523-A746773394A1}" destId="{63703990-21A0-4F61-9A35-67DA4A0A5939}" srcOrd="0" destOrd="0" presId="urn:microsoft.com/office/officeart/2005/8/layout/bProcess4"/>
    <dgm:cxn modelId="{EA3F0ADF-5B10-4878-B544-B02551D2180B}" srcId="{7F754A8D-7E66-49A5-B214-2B13BA77EF8E}" destId="{9066AB8D-5333-438B-9523-A746773394A1}" srcOrd="1" destOrd="0" parTransId="{97B92A23-49F8-44D5-8B5F-86846CB75315}" sibTransId="{91481233-4084-431B-9439-2823494468CF}"/>
    <dgm:cxn modelId="{1407FD78-7A43-446B-A209-9DE6BB0569E0}" type="presOf" srcId="{672C87FC-27CD-49F6-ABE4-588BD6D68BE4}" destId="{DBC0B233-F7B6-4635-842C-ED99FC3E94C0}" srcOrd="0" destOrd="0" presId="urn:microsoft.com/office/officeart/2005/8/layout/bProcess4"/>
    <dgm:cxn modelId="{552EFF8F-D356-4B0C-85E3-C201FA378432}" srcId="{7F754A8D-7E66-49A5-B214-2B13BA77EF8E}" destId="{7FB113EF-3059-4E5C-95DF-7CB1CAE9FFA7}" srcOrd="6" destOrd="0" parTransId="{24922BC0-C24F-4C9A-BBD6-ED488850461C}" sibTransId="{C242F998-49DB-4686-8228-5DE28F565B9B}"/>
    <dgm:cxn modelId="{D556535F-9A67-49D8-9E87-C1BDE7A5142B}" type="presOf" srcId="{7F754A8D-7E66-49A5-B214-2B13BA77EF8E}" destId="{FDCA861A-8217-401B-8B3B-06388A127C09}" srcOrd="0" destOrd="0" presId="urn:microsoft.com/office/officeart/2005/8/layout/bProcess4"/>
    <dgm:cxn modelId="{E5369CCA-601B-46FF-B6A1-E2D88B5594B5}" srcId="{7F754A8D-7E66-49A5-B214-2B13BA77EF8E}" destId="{8A1C7BBC-7C7B-433B-AF55-BE6D8F8AD85B}" srcOrd="3" destOrd="0" parTransId="{D760E406-C276-423E-A213-BCA2AB49AA9D}" sibTransId="{42D2659E-1CE9-4380-81D4-F48B4E102AEF}"/>
    <dgm:cxn modelId="{FD6EE5A9-0E74-4591-B1D7-A3FF72BAED84}" type="presOf" srcId="{7D08B7BB-87C7-4FF5-82C0-90FE09A8BE08}" destId="{179DFD78-6B3F-452D-8C79-569725427A0D}" srcOrd="0" destOrd="0" presId="urn:microsoft.com/office/officeart/2005/8/layout/bProcess4"/>
    <dgm:cxn modelId="{68B3BBDA-59CB-478B-9798-A28ACF631C0F}" srcId="{7F754A8D-7E66-49A5-B214-2B13BA77EF8E}" destId="{297E130F-155D-4B36-A19B-7673A1B91077}" srcOrd="5" destOrd="0" parTransId="{2166C150-7BB2-4160-82A2-FDC394619C2A}" sibTransId="{A1D8F5C7-81C8-4FC9-B056-7C62386B62DC}"/>
    <dgm:cxn modelId="{87EEF989-2802-4384-87F0-D98E26599094}" type="presOf" srcId="{0058E8A7-2EAD-4D1A-AD85-1F22E07427DE}" destId="{6A543577-8274-45A1-B7DB-93ADD64DA8ED}" srcOrd="0" destOrd="0" presId="urn:microsoft.com/office/officeart/2005/8/layout/bProcess4"/>
    <dgm:cxn modelId="{07D6BBB0-F334-4C18-932A-F8B97F3BCBB0}" type="presOf" srcId="{297E130F-155D-4B36-A19B-7673A1B91077}" destId="{ECCFBE09-A4C2-4D45-9B33-DA65F24E7DA8}" srcOrd="0" destOrd="0" presId="urn:microsoft.com/office/officeart/2005/8/layout/bProcess4"/>
    <dgm:cxn modelId="{AB2A4530-4EA7-434D-BACD-A9720EA50AA5}" srcId="{7F754A8D-7E66-49A5-B214-2B13BA77EF8E}" destId="{7D08B7BB-87C7-4FF5-82C0-90FE09A8BE08}" srcOrd="7" destOrd="0" parTransId="{27E80BC7-8E86-400C-9F32-891FC1941883}" sibTransId="{C05C7022-9FAA-487C-8DB0-B10A7BE648BA}"/>
    <dgm:cxn modelId="{91A4304D-93B3-4DF7-BDFB-30F2166478E0}" type="presOf" srcId="{4A402496-6826-4E22-BCF4-765F4664E9CC}" destId="{7939C771-460C-4460-BAD1-B07068FF2A72}" srcOrd="0" destOrd="0" presId="urn:microsoft.com/office/officeart/2005/8/layout/bProcess4"/>
    <dgm:cxn modelId="{C65D7F24-9D0F-4B05-917B-B66086DDC165}" type="presOf" srcId="{C242F998-49DB-4686-8228-5DE28F565B9B}" destId="{488D4140-CF09-4E9A-83B0-5985C3BE63F3}" srcOrd="0" destOrd="0" presId="urn:microsoft.com/office/officeart/2005/8/layout/bProcess4"/>
    <dgm:cxn modelId="{2E6450C4-21D7-45AC-9D07-0AB8B5C7352F}" srcId="{7F754A8D-7E66-49A5-B214-2B13BA77EF8E}" destId="{4A402496-6826-4E22-BCF4-765F4664E9CC}" srcOrd="4" destOrd="0" parTransId="{438F8B7D-23BE-4795-B31F-2B7DB4B85774}" sibTransId="{0058E8A7-2EAD-4D1A-AD85-1F22E07427DE}"/>
    <dgm:cxn modelId="{5AE07B75-64D8-4A61-BD20-7BDDA53E4BD1}" type="presOf" srcId="{ACB222A5-556F-45CF-8E48-0E63E3C37CFC}" destId="{6EFBF14A-4BF1-49D8-B81C-B32A3616784D}" srcOrd="0" destOrd="0" presId="urn:microsoft.com/office/officeart/2005/8/layout/bProcess4"/>
    <dgm:cxn modelId="{D8B08D5E-35B8-444E-820C-271F90BDCB3F}" srcId="{7F754A8D-7E66-49A5-B214-2B13BA77EF8E}" destId="{ACB222A5-556F-45CF-8E48-0E63E3C37CFC}" srcOrd="2" destOrd="0" parTransId="{9D88F702-AB87-4D63-BB21-753D196F1CCF}" sibTransId="{672C87FC-27CD-49F6-ABE4-588BD6D68BE4}"/>
    <dgm:cxn modelId="{E91D11BC-3349-4821-8549-7A37B922272B}" srcId="{7F754A8D-7E66-49A5-B214-2B13BA77EF8E}" destId="{8A1CF008-E027-469D-9A71-452D766188CE}" srcOrd="8" destOrd="0" parTransId="{85E6EA55-631C-4D47-BCA3-F666C96F939E}" sibTransId="{C43191AA-36F6-4270-8E1B-D7E55E677965}"/>
    <dgm:cxn modelId="{28B082E1-931E-444A-A98D-C68BC10463BE}" type="presOf" srcId="{A1D8F5C7-81C8-4FC9-B056-7C62386B62DC}" destId="{13A300A2-B1EE-4601-B909-14CEFD761E86}" srcOrd="0" destOrd="0" presId="urn:microsoft.com/office/officeart/2005/8/layout/bProcess4"/>
    <dgm:cxn modelId="{77400264-7A4B-449C-8F91-15D294A88296}" type="presOf" srcId="{57B6AB14-81DD-4E24-923B-23860FB5F537}" destId="{A715863A-9C2D-49D5-8A29-1BC85589A1EB}" srcOrd="0" destOrd="0" presId="urn:microsoft.com/office/officeart/2005/8/layout/bProcess4"/>
    <dgm:cxn modelId="{798DE60B-47C9-4F6E-8926-9DEA1927FDCA}" type="presOf" srcId="{C05C7022-9FAA-487C-8DB0-B10A7BE648BA}" destId="{62C1D5B2-6E34-4BE9-BFFB-F7FA13B1E9A7}" srcOrd="0" destOrd="0" presId="urn:microsoft.com/office/officeart/2005/8/layout/bProcess4"/>
    <dgm:cxn modelId="{9BF4E6DD-0C4A-4AA7-BA4C-67AC4C4E321D}" srcId="{7F754A8D-7E66-49A5-B214-2B13BA77EF8E}" destId="{B01723B0-A0AD-4960-B030-D1A3A85A3C57}" srcOrd="0" destOrd="0" parTransId="{8E2B4647-2B7D-4FCB-8B54-2D5FBB8F55DB}" sibTransId="{57B6AB14-81DD-4E24-923B-23860FB5F537}"/>
    <dgm:cxn modelId="{510A7B50-C38D-47B2-978B-ADCF1D288D1F}" type="presOf" srcId="{8A1C7BBC-7C7B-433B-AF55-BE6D8F8AD85B}" destId="{5BE701A7-B196-4D0F-B3A7-68F28B1A0A68}" srcOrd="0" destOrd="0" presId="urn:microsoft.com/office/officeart/2005/8/layout/bProcess4"/>
    <dgm:cxn modelId="{DEA32ED3-2D23-4F69-B3D0-AF6B49573FBA}" type="presOf" srcId="{8A1CF008-E027-469D-9A71-452D766188CE}" destId="{34B9AE8C-AAA7-4103-AA6B-8FD2889A0D91}" srcOrd="0" destOrd="0" presId="urn:microsoft.com/office/officeart/2005/8/layout/bProcess4"/>
    <dgm:cxn modelId="{EC7351A8-0632-47E0-BBAC-BE5991E9D08C}" type="presOf" srcId="{42D2659E-1CE9-4380-81D4-F48B4E102AEF}" destId="{2BF7EE7E-53C2-4518-BAB8-40E43748C8AA}" srcOrd="0" destOrd="0" presId="urn:microsoft.com/office/officeart/2005/8/layout/bProcess4"/>
    <dgm:cxn modelId="{E5545C9D-7949-438D-A051-E337EC0F88E6}" type="presParOf" srcId="{FDCA861A-8217-401B-8B3B-06388A127C09}" destId="{16B8E4EF-A4F6-42FE-80B0-F14D08B6B383}" srcOrd="0" destOrd="0" presId="urn:microsoft.com/office/officeart/2005/8/layout/bProcess4"/>
    <dgm:cxn modelId="{96710EEC-A055-49D6-9E44-8878930294C2}" type="presParOf" srcId="{16B8E4EF-A4F6-42FE-80B0-F14D08B6B383}" destId="{73DD5D94-24C4-4406-960C-B6EB5A631AD5}" srcOrd="0" destOrd="0" presId="urn:microsoft.com/office/officeart/2005/8/layout/bProcess4"/>
    <dgm:cxn modelId="{580E01EE-B51C-46E1-A2C7-402CF613C97F}" type="presParOf" srcId="{16B8E4EF-A4F6-42FE-80B0-F14D08B6B383}" destId="{A33B8967-F6C2-4A33-9FF7-949B04D5A023}" srcOrd="1" destOrd="0" presId="urn:microsoft.com/office/officeart/2005/8/layout/bProcess4"/>
    <dgm:cxn modelId="{75408D9D-8099-4041-8F83-462DF9C494B5}" type="presParOf" srcId="{FDCA861A-8217-401B-8B3B-06388A127C09}" destId="{A715863A-9C2D-49D5-8A29-1BC85589A1EB}" srcOrd="1" destOrd="0" presId="urn:microsoft.com/office/officeart/2005/8/layout/bProcess4"/>
    <dgm:cxn modelId="{1F038338-D12A-48A3-A510-41F4CF437151}" type="presParOf" srcId="{FDCA861A-8217-401B-8B3B-06388A127C09}" destId="{3AFBEAA6-DE15-4AD1-8A15-137FA064D91E}" srcOrd="2" destOrd="0" presId="urn:microsoft.com/office/officeart/2005/8/layout/bProcess4"/>
    <dgm:cxn modelId="{F38952AC-9D8A-4039-B087-69E491160C08}" type="presParOf" srcId="{3AFBEAA6-DE15-4AD1-8A15-137FA064D91E}" destId="{0E7B8990-BCA2-4C01-B43A-19E076408966}" srcOrd="0" destOrd="0" presId="urn:microsoft.com/office/officeart/2005/8/layout/bProcess4"/>
    <dgm:cxn modelId="{81615EC8-E9EE-484D-8D04-640CBCB44941}" type="presParOf" srcId="{3AFBEAA6-DE15-4AD1-8A15-137FA064D91E}" destId="{63703990-21A0-4F61-9A35-67DA4A0A5939}" srcOrd="1" destOrd="0" presId="urn:microsoft.com/office/officeart/2005/8/layout/bProcess4"/>
    <dgm:cxn modelId="{56D4BB84-DDD1-4D0E-8924-F75AE60B117D}" type="presParOf" srcId="{FDCA861A-8217-401B-8B3B-06388A127C09}" destId="{15011FC6-325C-4BCD-897D-679553D33E01}" srcOrd="3" destOrd="0" presId="urn:microsoft.com/office/officeart/2005/8/layout/bProcess4"/>
    <dgm:cxn modelId="{B1D4B211-8F1A-4663-946F-216F42296D88}" type="presParOf" srcId="{FDCA861A-8217-401B-8B3B-06388A127C09}" destId="{0A4844AA-84D8-40B5-B307-96316C84B77B}" srcOrd="4" destOrd="0" presId="urn:microsoft.com/office/officeart/2005/8/layout/bProcess4"/>
    <dgm:cxn modelId="{3435F566-F6A2-4B40-8481-7573AC50699E}" type="presParOf" srcId="{0A4844AA-84D8-40B5-B307-96316C84B77B}" destId="{0F93BA89-C15F-45E5-B5AC-007C035C56C7}" srcOrd="0" destOrd="0" presId="urn:microsoft.com/office/officeart/2005/8/layout/bProcess4"/>
    <dgm:cxn modelId="{F0314822-EF89-40E9-8EA7-1FF343839AB0}" type="presParOf" srcId="{0A4844AA-84D8-40B5-B307-96316C84B77B}" destId="{6EFBF14A-4BF1-49D8-B81C-B32A3616784D}" srcOrd="1" destOrd="0" presId="urn:microsoft.com/office/officeart/2005/8/layout/bProcess4"/>
    <dgm:cxn modelId="{E7F10F1F-720A-4A5E-92F4-C802594B4D47}" type="presParOf" srcId="{FDCA861A-8217-401B-8B3B-06388A127C09}" destId="{DBC0B233-F7B6-4635-842C-ED99FC3E94C0}" srcOrd="5" destOrd="0" presId="urn:microsoft.com/office/officeart/2005/8/layout/bProcess4"/>
    <dgm:cxn modelId="{1ADD02F7-A94F-400A-9E97-211D736B2431}" type="presParOf" srcId="{FDCA861A-8217-401B-8B3B-06388A127C09}" destId="{09895292-78D9-45B3-933E-E5137A2CF42D}" srcOrd="6" destOrd="0" presId="urn:microsoft.com/office/officeart/2005/8/layout/bProcess4"/>
    <dgm:cxn modelId="{F79BB600-64A5-4CB8-8FDA-F9AFFECB507C}" type="presParOf" srcId="{09895292-78D9-45B3-933E-E5137A2CF42D}" destId="{F1F3DC28-E40A-4922-AD4C-1E6608904107}" srcOrd="0" destOrd="0" presId="urn:microsoft.com/office/officeart/2005/8/layout/bProcess4"/>
    <dgm:cxn modelId="{D322F3EB-9C9D-4B53-AF13-04CFDC63E641}" type="presParOf" srcId="{09895292-78D9-45B3-933E-E5137A2CF42D}" destId="{5BE701A7-B196-4D0F-B3A7-68F28B1A0A68}" srcOrd="1" destOrd="0" presId="urn:microsoft.com/office/officeart/2005/8/layout/bProcess4"/>
    <dgm:cxn modelId="{B91D3FEF-08BC-46E3-9DA1-5835D154B0ED}" type="presParOf" srcId="{FDCA861A-8217-401B-8B3B-06388A127C09}" destId="{2BF7EE7E-53C2-4518-BAB8-40E43748C8AA}" srcOrd="7" destOrd="0" presId="urn:microsoft.com/office/officeart/2005/8/layout/bProcess4"/>
    <dgm:cxn modelId="{49904E29-8C7E-434C-B51F-3027DA188F17}" type="presParOf" srcId="{FDCA861A-8217-401B-8B3B-06388A127C09}" destId="{17F86C03-D879-4C64-8719-6C359E1A56E7}" srcOrd="8" destOrd="0" presId="urn:microsoft.com/office/officeart/2005/8/layout/bProcess4"/>
    <dgm:cxn modelId="{2CCB8B23-F0B9-41FE-BD79-DDEFC8BD8B00}" type="presParOf" srcId="{17F86C03-D879-4C64-8719-6C359E1A56E7}" destId="{19827D8A-1529-419C-95B9-446F3AF26F56}" srcOrd="0" destOrd="0" presId="urn:microsoft.com/office/officeart/2005/8/layout/bProcess4"/>
    <dgm:cxn modelId="{C9D05D50-C967-430B-BFC2-C9F2E864C57A}" type="presParOf" srcId="{17F86C03-D879-4C64-8719-6C359E1A56E7}" destId="{7939C771-460C-4460-BAD1-B07068FF2A72}" srcOrd="1" destOrd="0" presId="urn:microsoft.com/office/officeart/2005/8/layout/bProcess4"/>
    <dgm:cxn modelId="{C6279588-AE0C-40CB-8780-ECF8C242698E}" type="presParOf" srcId="{FDCA861A-8217-401B-8B3B-06388A127C09}" destId="{6A543577-8274-45A1-B7DB-93ADD64DA8ED}" srcOrd="9" destOrd="0" presId="urn:microsoft.com/office/officeart/2005/8/layout/bProcess4"/>
    <dgm:cxn modelId="{FA0C2911-9316-4542-906B-D764EBEEDC6F}" type="presParOf" srcId="{FDCA861A-8217-401B-8B3B-06388A127C09}" destId="{8F16767E-5E3E-418C-A1FC-64B774F19327}" srcOrd="10" destOrd="0" presId="urn:microsoft.com/office/officeart/2005/8/layout/bProcess4"/>
    <dgm:cxn modelId="{A73FE75B-1799-4E6A-80C9-AB7F705944BC}" type="presParOf" srcId="{8F16767E-5E3E-418C-A1FC-64B774F19327}" destId="{25D5CEE7-EBE1-49C6-AAF4-205B1B8923DC}" srcOrd="0" destOrd="0" presId="urn:microsoft.com/office/officeart/2005/8/layout/bProcess4"/>
    <dgm:cxn modelId="{6A5DBBEB-C827-40CB-8021-2328D3D16EDC}" type="presParOf" srcId="{8F16767E-5E3E-418C-A1FC-64B774F19327}" destId="{ECCFBE09-A4C2-4D45-9B33-DA65F24E7DA8}" srcOrd="1" destOrd="0" presId="urn:microsoft.com/office/officeart/2005/8/layout/bProcess4"/>
    <dgm:cxn modelId="{43D01642-6FBD-4144-B007-E731A9777643}" type="presParOf" srcId="{FDCA861A-8217-401B-8B3B-06388A127C09}" destId="{13A300A2-B1EE-4601-B909-14CEFD761E86}" srcOrd="11" destOrd="0" presId="urn:microsoft.com/office/officeart/2005/8/layout/bProcess4"/>
    <dgm:cxn modelId="{1D2B2582-B5EC-4B6C-8C9E-FC4F8D5B657E}" type="presParOf" srcId="{FDCA861A-8217-401B-8B3B-06388A127C09}" destId="{43079EA2-C556-4B8B-A766-92AC7A3B293D}" srcOrd="12" destOrd="0" presId="urn:microsoft.com/office/officeart/2005/8/layout/bProcess4"/>
    <dgm:cxn modelId="{BAD534CC-8312-45F0-B79D-620581291598}" type="presParOf" srcId="{43079EA2-C556-4B8B-A766-92AC7A3B293D}" destId="{30EEBCA0-3B15-4AB4-93F0-98D8E3FE311A}" srcOrd="0" destOrd="0" presId="urn:microsoft.com/office/officeart/2005/8/layout/bProcess4"/>
    <dgm:cxn modelId="{649E36BA-A86E-494A-B518-932D6DC7C01C}" type="presParOf" srcId="{43079EA2-C556-4B8B-A766-92AC7A3B293D}" destId="{5922E9A0-7F0A-4CD0-B559-350D837F9873}" srcOrd="1" destOrd="0" presId="urn:microsoft.com/office/officeart/2005/8/layout/bProcess4"/>
    <dgm:cxn modelId="{64798E66-8187-46A2-8491-D1E57042F89E}" type="presParOf" srcId="{FDCA861A-8217-401B-8B3B-06388A127C09}" destId="{488D4140-CF09-4E9A-83B0-5985C3BE63F3}" srcOrd="13" destOrd="0" presId="urn:microsoft.com/office/officeart/2005/8/layout/bProcess4"/>
    <dgm:cxn modelId="{1720A481-2EB7-4BAC-9721-7C366DDA4EE2}" type="presParOf" srcId="{FDCA861A-8217-401B-8B3B-06388A127C09}" destId="{A50A2332-2B91-4B68-8CD3-3CCF4BDFCBD6}" srcOrd="14" destOrd="0" presId="urn:microsoft.com/office/officeart/2005/8/layout/bProcess4"/>
    <dgm:cxn modelId="{F46760B4-10E9-4F62-B983-6B9B32EEB58E}" type="presParOf" srcId="{A50A2332-2B91-4B68-8CD3-3CCF4BDFCBD6}" destId="{166679EA-187E-42E4-97A2-ADDF5BC04C3A}" srcOrd="0" destOrd="0" presId="urn:microsoft.com/office/officeart/2005/8/layout/bProcess4"/>
    <dgm:cxn modelId="{63AD2227-B648-4418-8FB7-527CB4D458D7}" type="presParOf" srcId="{A50A2332-2B91-4B68-8CD3-3CCF4BDFCBD6}" destId="{179DFD78-6B3F-452D-8C79-569725427A0D}" srcOrd="1" destOrd="0" presId="urn:microsoft.com/office/officeart/2005/8/layout/bProcess4"/>
    <dgm:cxn modelId="{21196ADC-7EE1-469D-9ECD-B5D0E157E8F8}" type="presParOf" srcId="{FDCA861A-8217-401B-8B3B-06388A127C09}" destId="{62C1D5B2-6E34-4BE9-BFFB-F7FA13B1E9A7}" srcOrd="15" destOrd="0" presId="urn:microsoft.com/office/officeart/2005/8/layout/bProcess4"/>
    <dgm:cxn modelId="{D62EEBCF-789F-4E17-B279-8A3FE3648C92}" type="presParOf" srcId="{FDCA861A-8217-401B-8B3B-06388A127C09}" destId="{0C9E21E5-605F-4179-B034-F037299A3017}" srcOrd="16" destOrd="0" presId="urn:microsoft.com/office/officeart/2005/8/layout/bProcess4"/>
    <dgm:cxn modelId="{995F304F-5A64-4E7A-AE76-00510C2C4A79}" type="presParOf" srcId="{0C9E21E5-605F-4179-B034-F037299A3017}" destId="{E18512E3-9523-460B-9B23-DE42EB5786B2}" srcOrd="0" destOrd="0" presId="urn:microsoft.com/office/officeart/2005/8/layout/bProcess4"/>
    <dgm:cxn modelId="{87A2237E-B706-41F7-91B2-2A902E42388A}" type="presParOf" srcId="{0C9E21E5-605F-4179-B034-F037299A3017}" destId="{34B9AE8C-AAA7-4103-AA6B-8FD2889A0D91}" srcOrd="1" destOrd="0" presId="urn:microsoft.com/office/officeart/2005/8/layout/bProcess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E1013B-F48C-48A7-AD93-C47483F962E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00C6D0-02EA-4F1D-9E1B-A7E27EA0A0A4}">
      <dgm:prSet phldrT="[Текст]" custT="1"/>
      <dgm:spPr/>
      <dgm:t>
        <a:bodyPr/>
        <a:lstStyle/>
        <a:p>
          <a:r>
            <a:rPr lang="ru-RU" sz="1600" dirty="0" smtClean="0"/>
            <a:t>Четкость, краткость выступления</a:t>
          </a:r>
          <a:endParaRPr lang="ru-RU" sz="1600" dirty="0"/>
        </a:p>
      </dgm:t>
    </dgm:pt>
    <dgm:pt modelId="{18FC68FB-7A96-44E6-AFD3-1C8FEB955EEA}" type="parTrans" cxnId="{28FBC191-C6B0-4ACF-90B1-3CA3193A2468}">
      <dgm:prSet/>
      <dgm:spPr/>
      <dgm:t>
        <a:bodyPr/>
        <a:lstStyle/>
        <a:p>
          <a:endParaRPr lang="ru-RU"/>
        </a:p>
      </dgm:t>
    </dgm:pt>
    <dgm:pt modelId="{D05460AC-F32D-4D4C-A0E5-E21301476CED}" type="sibTrans" cxnId="{28FBC191-C6B0-4ACF-90B1-3CA3193A2468}">
      <dgm:prSet/>
      <dgm:spPr/>
      <dgm:t>
        <a:bodyPr/>
        <a:lstStyle/>
        <a:p>
          <a:endParaRPr lang="ru-RU"/>
        </a:p>
      </dgm:t>
    </dgm:pt>
    <dgm:pt modelId="{0C9DB3E5-7BCB-4AC6-839A-D553D419F8E8}">
      <dgm:prSet phldrT="[Текст]" custT="1"/>
      <dgm:spPr/>
      <dgm:t>
        <a:bodyPr/>
        <a:lstStyle/>
        <a:p>
          <a:r>
            <a:rPr lang="ru-RU" sz="1600" dirty="0" smtClean="0"/>
            <a:t>Уважение чужого мнения</a:t>
          </a:r>
          <a:endParaRPr lang="ru-RU" sz="1400" dirty="0"/>
        </a:p>
      </dgm:t>
    </dgm:pt>
    <dgm:pt modelId="{7F7B1B8D-8003-4417-8ED6-9184F248CEBF}" type="parTrans" cxnId="{E74C829D-0B69-4D8B-9FAC-B481A569452B}">
      <dgm:prSet/>
      <dgm:spPr/>
      <dgm:t>
        <a:bodyPr/>
        <a:lstStyle/>
        <a:p>
          <a:endParaRPr lang="ru-RU"/>
        </a:p>
      </dgm:t>
    </dgm:pt>
    <dgm:pt modelId="{892FEAD8-4528-4C9C-9FA5-538F21E5B8C9}" type="sibTrans" cxnId="{E74C829D-0B69-4D8B-9FAC-B481A569452B}">
      <dgm:prSet/>
      <dgm:spPr/>
      <dgm:t>
        <a:bodyPr/>
        <a:lstStyle/>
        <a:p>
          <a:endParaRPr lang="ru-RU"/>
        </a:p>
      </dgm:t>
    </dgm:pt>
    <dgm:pt modelId="{F56FF3A3-EA65-4FC9-ABE3-7CBB10134D3C}">
      <dgm:prSet phldrT="[Текст]" custT="1"/>
      <dgm:spPr/>
      <dgm:t>
        <a:bodyPr/>
        <a:lstStyle/>
        <a:p>
          <a:r>
            <a:rPr lang="ru-RU" sz="1600" dirty="0" smtClean="0"/>
            <a:t>Сдерживание эмоций</a:t>
          </a:r>
          <a:endParaRPr lang="ru-RU" sz="1600" dirty="0"/>
        </a:p>
      </dgm:t>
    </dgm:pt>
    <dgm:pt modelId="{ECCBC79E-F76E-44D6-BC20-74DD833B329C}" type="parTrans" cxnId="{9D422FED-1975-45A7-9504-1155BFAFA616}">
      <dgm:prSet/>
      <dgm:spPr/>
      <dgm:t>
        <a:bodyPr/>
        <a:lstStyle/>
        <a:p>
          <a:endParaRPr lang="ru-RU"/>
        </a:p>
      </dgm:t>
    </dgm:pt>
    <dgm:pt modelId="{E45F8A96-720F-4038-A35C-DFA88FCD6898}" type="sibTrans" cxnId="{9D422FED-1975-45A7-9504-1155BFAFA616}">
      <dgm:prSet/>
      <dgm:spPr/>
      <dgm:t>
        <a:bodyPr/>
        <a:lstStyle/>
        <a:p>
          <a:endParaRPr lang="ru-RU"/>
        </a:p>
      </dgm:t>
    </dgm:pt>
    <dgm:pt modelId="{9067F123-5456-4F2B-9B75-1C777C2129E0}">
      <dgm:prSet phldrT="[Текст]" custT="1"/>
      <dgm:spPr/>
      <dgm:t>
        <a:bodyPr/>
        <a:lstStyle/>
        <a:p>
          <a:r>
            <a:rPr lang="ru-RU" sz="1600" dirty="0" smtClean="0"/>
            <a:t>Доброжелательность и шутка</a:t>
          </a:r>
          <a:endParaRPr lang="ru-RU" sz="1600" dirty="0"/>
        </a:p>
      </dgm:t>
    </dgm:pt>
    <dgm:pt modelId="{491EA85E-13E4-4876-BBCF-FCAFE401DA01}" type="parTrans" cxnId="{EB148497-6DFA-49A4-9077-AAA615E64025}">
      <dgm:prSet/>
      <dgm:spPr/>
      <dgm:t>
        <a:bodyPr/>
        <a:lstStyle/>
        <a:p>
          <a:endParaRPr lang="ru-RU"/>
        </a:p>
      </dgm:t>
    </dgm:pt>
    <dgm:pt modelId="{BC12D240-C74F-48F3-BC5D-FF04A668C14F}" type="sibTrans" cxnId="{EB148497-6DFA-49A4-9077-AAA615E64025}">
      <dgm:prSet/>
      <dgm:spPr/>
      <dgm:t>
        <a:bodyPr/>
        <a:lstStyle/>
        <a:p>
          <a:endParaRPr lang="ru-RU"/>
        </a:p>
      </dgm:t>
    </dgm:pt>
    <dgm:pt modelId="{4ACDE490-6F38-46A9-8FCB-8246B31D8110}">
      <dgm:prSet phldrT="[Текст]" custT="1"/>
      <dgm:spPr/>
      <dgm:t>
        <a:bodyPr/>
        <a:lstStyle/>
        <a:p>
          <a:r>
            <a:rPr lang="ru-RU" sz="1600" dirty="0" smtClean="0"/>
            <a:t>Акцент на конструктивность предложений</a:t>
          </a:r>
          <a:endParaRPr lang="ru-RU" sz="1600" dirty="0"/>
        </a:p>
      </dgm:t>
    </dgm:pt>
    <dgm:pt modelId="{401838A9-18CD-46AF-98B2-98E09F5D0674}" type="parTrans" cxnId="{B2C9DF2E-5C46-4D1E-B48B-43BBF1A7CA17}">
      <dgm:prSet/>
      <dgm:spPr/>
      <dgm:t>
        <a:bodyPr/>
        <a:lstStyle/>
        <a:p>
          <a:endParaRPr lang="ru-RU"/>
        </a:p>
      </dgm:t>
    </dgm:pt>
    <dgm:pt modelId="{A98E1160-F567-44D4-A778-7B6E42467D2B}" type="sibTrans" cxnId="{B2C9DF2E-5C46-4D1E-B48B-43BBF1A7CA17}">
      <dgm:prSet/>
      <dgm:spPr/>
      <dgm:t>
        <a:bodyPr/>
        <a:lstStyle/>
        <a:p>
          <a:endParaRPr lang="ru-RU"/>
        </a:p>
      </dgm:t>
    </dgm:pt>
    <dgm:pt modelId="{DE1E88EB-ABD6-4E6C-910A-99ED095A9871}">
      <dgm:prSet phldrT="[Текст]" custT="1"/>
      <dgm:spPr/>
      <dgm:t>
        <a:bodyPr/>
        <a:lstStyle/>
        <a:p>
          <a:r>
            <a:rPr lang="ru-RU" sz="1600" dirty="0" smtClean="0"/>
            <a:t>Столкновение мнений</a:t>
          </a:r>
          <a:endParaRPr lang="ru-RU" sz="1600" dirty="0"/>
        </a:p>
      </dgm:t>
    </dgm:pt>
    <dgm:pt modelId="{80077445-4EA1-44BA-B9C8-3CB677F73C21}" type="parTrans" cxnId="{C63ABF6C-285E-4345-A0BA-78665ABFDBC2}">
      <dgm:prSet/>
      <dgm:spPr/>
      <dgm:t>
        <a:bodyPr/>
        <a:lstStyle/>
        <a:p>
          <a:endParaRPr lang="ru-RU"/>
        </a:p>
      </dgm:t>
    </dgm:pt>
    <dgm:pt modelId="{0F210658-E089-4634-A1F3-DE3E6DE98EFC}" type="sibTrans" cxnId="{C63ABF6C-285E-4345-A0BA-78665ABFDBC2}">
      <dgm:prSet/>
      <dgm:spPr/>
      <dgm:t>
        <a:bodyPr/>
        <a:lstStyle/>
        <a:p>
          <a:endParaRPr lang="ru-RU"/>
        </a:p>
      </dgm:t>
    </dgm:pt>
    <dgm:pt modelId="{B4BEDE06-FBD2-42E0-AAFC-97D007E47539}">
      <dgm:prSet phldrT="[Текст]" custT="1"/>
      <dgm:spPr/>
      <dgm:t>
        <a:bodyPr/>
        <a:lstStyle/>
        <a:p>
          <a:r>
            <a:rPr lang="ru-RU" sz="1600" dirty="0" smtClean="0"/>
            <a:t>Уточнение формулировок</a:t>
          </a:r>
          <a:endParaRPr lang="ru-RU" sz="1600" dirty="0"/>
        </a:p>
      </dgm:t>
    </dgm:pt>
    <dgm:pt modelId="{0F6AE700-ED67-4AF0-AF1C-D6B881CA04C3}" type="parTrans" cxnId="{AB17D04A-7A1B-4755-BC2D-23C55659090C}">
      <dgm:prSet/>
      <dgm:spPr/>
      <dgm:t>
        <a:bodyPr/>
        <a:lstStyle/>
        <a:p>
          <a:endParaRPr lang="ru-RU"/>
        </a:p>
      </dgm:t>
    </dgm:pt>
    <dgm:pt modelId="{BA901322-54F1-4851-98F4-0BE67BB805AD}" type="sibTrans" cxnId="{AB17D04A-7A1B-4755-BC2D-23C55659090C}">
      <dgm:prSet/>
      <dgm:spPr/>
      <dgm:t>
        <a:bodyPr/>
        <a:lstStyle/>
        <a:p>
          <a:endParaRPr lang="ru-RU"/>
        </a:p>
      </dgm:t>
    </dgm:pt>
    <dgm:pt modelId="{6C7CF918-C333-4D5A-A0C3-7765794056CA}" type="pres">
      <dgm:prSet presAssocID="{AEE1013B-F48C-48A7-AD93-C47483F962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A82C56-8EB4-4AFD-8206-CE03C992A086}" type="pres">
      <dgm:prSet presAssocID="{AEE1013B-F48C-48A7-AD93-C47483F962E3}" presName="cycle" presStyleCnt="0"/>
      <dgm:spPr/>
    </dgm:pt>
    <dgm:pt modelId="{11705F7F-5139-4270-9601-818144073214}" type="pres">
      <dgm:prSet presAssocID="{D700C6D0-02EA-4F1D-9E1B-A7E27EA0A0A4}" presName="nodeFirstNode" presStyleLbl="node1" presStyleIdx="0" presStyleCnt="7" custScaleX="172045" custScaleY="140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425B-3E45-4098-BE30-9EBC0AB0AB4F}" type="pres">
      <dgm:prSet presAssocID="{D05460AC-F32D-4D4C-A0E5-E21301476CED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106AFFA7-5FD9-4484-840F-DAF12B05C070}" type="pres">
      <dgm:prSet presAssocID="{0C9DB3E5-7BCB-4AC6-839A-D553D419F8E8}" presName="nodeFollowingNodes" presStyleLbl="node1" presStyleIdx="1" presStyleCnt="7" custScaleX="175547" custScaleY="140451" custRadScaleRad="97116" custRadScaleInc="23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1176D-4BAE-42C0-863B-288E635BD20F}" type="pres">
      <dgm:prSet presAssocID="{F56FF3A3-EA65-4FC9-ABE3-7CBB10134D3C}" presName="nodeFollowingNodes" presStyleLbl="node1" presStyleIdx="2" presStyleCnt="7" custScaleX="170518" custScaleY="136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AF3D4-36D4-4027-B6E3-8D3AB5F45DB8}" type="pres">
      <dgm:prSet presAssocID="{9067F123-5456-4F2B-9B75-1C777C2129E0}" presName="nodeFollowingNodes" presStyleLbl="node1" presStyleIdx="3" presStyleCnt="7" custScaleX="140761" custScaleY="143258" custRadScaleRad="102967" custRadScaleInc="-22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546E5-D84A-4DFB-8E12-B65EC1A13929}" type="pres">
      <dgm:prSet presAssocID="{4ACDE490-6F38-46A9-8FCB-8246B31D8110}" presName="nodeFollowingNodes" presStyleLbl="node1" presStyleIdx="4" presStyleCnt="7" custScaleX="143469" custScaleY="140126" custRadScaleRad="108159" custRadScaleInc="30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8E1E1-92F8-46D3-BE57-1A31C0198929}" type="pres">
      <dgm:prSet presAssocID="{DE1E88EB-ABD6-4E6C-910A-99ED095A9871}" presName="nodeFollowingNodes" presStyleLbl="node1" presStyleIdx="5" presStyleCnt="7" custScaleX="170243" custScaleY="140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A01A1-922F-49BB-865C-88C6E632EAD1}" type="pres">
      <dgm:prSet presAssocID="{B4BEDE06-FBD2-42E0-AAFC-97D007E47539}" presName="nodeFollowingNodes" presStyleLbl="node1" presStyleIdx="6" presStyleCnt="7" custScaleX="168745" custScaleY="136310" custRadScaleRad="97666" custRadScaleInc="-22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17D04A-7A1B-4755-BC2D-23C55659090C}" srcId="{AEE1013B-F48C-48A7-AD93-C47483F962E3}" destId="{B4BEDE06-FBD2-42E0-AAFC-97D007E47539}" srcOrd="6" destOrd="0" parTransId="{0F6AE700-ED67-4AF0-AF1C-D6B881CA04C3}" sibTransId="{BA901322-54F1-4851-98F4-0BE67BB805AD}"/>
    <dgm:cxn modelId="{E12F33E5-922C-44F0-9301-80302C605777}" type="presOf" srcId="{D05460AC-F32D-4D4C-A0E5-E21301476CED}" destId="{30CA425B-3E45-4098-BE30-9EBC0AB0AB4F}" srcOrd="0" destOrd="0" presId="urn:microsoft.com/office/officeart/2005/8/layout/cycle3"/>
    <dgm:cxn modelId="{44BEC40A-BBAD-480A-AD95-7B427D769B8A}" type="presOf" srcId="{B4BEDE06-FBD2-42E0-AAFC-97D007E47539}" destId="{727A01A1-922F-49BB-865C-88C6E632EAD1}" srcOrd="0" destOrd="0" presId="urn:microsoft.com/office/officeart/2005/8/layout/cycle3"/>
    <dgm:cxn modelId="{D8913390-75BF-4BBE-98A0-9578D83D13BE}" type="presOf" srcId="{D700C6D0-02EA-4F1D-9E1B-A7E27EA0A0A4}" destId="{11705F7F-5139-4270-9601-818144073214}" srcOrd="0" destOrd="0" presId="urn:microsoft.com/office/officeart/2005/8/layout/cycle3"/>
    <dgm:cxn modelId="{A7DEC457-2FE7-4247-BC29-7DBD3BDF7CED}" type="presOf" srcId="{4ACDE490-6F38-46A9-8FCB-8246B31D8110}" destId="{C6A546E5-D84A-4DFB-8E12-B65EC1A13929}" srcOrd="0" destOrd="0" presId="urn:microsoft.com/office/officeart/2005/8/layout/cycle3"/>
    <dgm:cxn modelId="{69F36B73-9593-4004-BAC9-04EC6DD22347}" type="presOf" srcId="{DE1E88EB-ABD6-4E6C-910A-99ED095A9871}" destId="{75B8E1E1-92F8-46D3-BE57-1A31C0198929}" srcOrd="0" destOrd="0" presId="urn:microsoft.com/office/officeart/2005/8/layout/cycle3"/>
    <dgm:cxn modelId="{0403EF4D-CA54-4FF5-AFEB-EC2BF07AD7F2}" type="presOf" srcId="{F56FF3A3-EA65-4FC9-ABE3-7CBB10134D3C}" destId="{D891176D-4BAE-42C0-863B-288E635BD20F}" srcOrd="0" destOrd="0" presId="urn:microsoft.com/office/officeart/2005/8/layout/cycle3"/>
    <dgm:cxn modelId="{C661C8E5-0EFD-451C-9388-D8E96D418DA2}" type="presOf" srcId="{0C9DB3E5-7BCB-4AC6-839A-D553D419F8E8}" destId="{106AFFA7-5FD9-4484-840F-DAF12B05C070}" srcOrd="0" destOrd="0" presId="urn:microsoft.com/office/officeart/2005/8/layout/cycle3"/>
    <dgm:cxn modelId="{EB148497-6DFA-49A4-9077-AAA615E64025}" srcId="{AEE1013B-F48C-48A7-AD93-C47483F962E3}" destId="{9067F123-5456-4F2B-9B75-1C777C2129E0}" srcOrd="3" destOrd="0" parTransId="{491EA85E-13E4-4876-BBCF-FCAFE401DA01}" sibTransId="{BC12D240-C74F-48F3-BC5D-FF04A668C14F}"/>
    <dgm:cxn modelId="{9E38A9D1-F761-4ADF-866C-D745D6E038F8}" type="presOf" srcId="{9067F123-5456-4F2B-9B75-1C777C2129E0}" destId="{DD7AF3D4-36D4-4027-B6E3-8D3AB5F45DB8}" srcOrd="0" destOrd="0" presId="urn:microsoft.com/office/officeart/2005/8/layout/cycle3"/>
    <dgm:cxn modelId="{9D422FED-1975-45A7-9504-1155BFAFA616}" srcId="{AEE1013B-F48C-48A7-AD93-C47483F962E3}" destId="{F56FF3A3-EA65-4FC9-ABE3-7CBB10134D3C}" srcOrd="2" destOrd="0" parTransId="{ECCBC79E-F76E-44D6-BC20-74DD833B329C}" sibTransId="{E45F8A96-720F-4038-A35C-DFA88FCD6898}"/>
    <dgm:cxn modelId="{28FBC191-C6B0-4ACF-90B1-3CA3193A2468}" srcId="{AEE1013B-F48C-48A7-AD93-C47483F962E3}" destId="{D700C6D0-02EA-4F1D-9E1B-A7E27EA0A0A4}" srcOrd="0" destOrd="0" parTransId="{18FC68FB-7A96-44E6-AFD3-1C8FEB955EEA}" sibTransId="{D05460AC-F32D-4D4C-A0E5-E21301476CED}"/>
    <dgm:cxn modelId="{B2C9DF2E-5C46-4D1E-B48B-43BBF1A7CA17}" srcId="{AEE1013B-F48C-48A7-AD93-C47483F962E3}" destId="{4ACDE490-6F38-46A9-8FCB-8246B31D8110}" srcOrd="4" destOrd="0" parTransId="{401838A9-18CD-46AF-98B2-98E09F5D0674}" sibTransId="{A98E1160-F567-44D4-A778-7B6E42467D2B}"/>
    <dgm:cxn modelId="{E74C829D-0B69-4D8B-9FAC-B481A569452B}" srcId="{AEE1013B-F48C-48A7-AD93-C47483F962E3}" destId="{0C9DB3E5-7BCB-4AC6-839A-D553D419F8E8}" srcOrd="1" destOrd="0" parTransId="{7F7B1B8D-8003-4417-8ED6-9184F248CEBF}" sibTransId="{892FEAD8-4528-4C9C-9FA5-538F21E5B8C9}"/>
    <dgm:cxn modelId="{C63ABF6C-285E-4345-A0BA-78665ABFDBC2}" srcId="{AEE1013B-F48C-48A7-AD93-C47483F962E3}" destId="{DE1E88EB-ABD6-4E6C-910A-99ED095A9871}" srcOrd="5" destOrd="0" parTransId="{80077445-4EA1-44BA-B9C8-3CB677F73C21}" sibTransId="{0F210658-E089-4634-A1F3-DE3E6DE98EFC}"/>
    <dgm:cxn modelId="{CF73DA63-22D1-4FDE-9EB2-897DD8AC7EF5}" type="presOf" srcId="{AEE1013B-F48C-48A7-AD93-C47483F962E3}" destId="{6C7CF918-C333-4D5A-A0C3-7765794056CA}" srcOrd="0" destOrd="0" presId="urn:microsoft.com/office/officeart/2005/8/layout/cycle3"/>
    <dgm:cxn modelId="{62C21552-3F94-42E9-B1EC-E8646A906EB1}" type="presParOf" srcId="{6C7CF918-C333-4D5A-A0C3-7765794056CA}" destId="{E9A82C56-8EB4-4AFD-8206-CE03C992A086}" srcOrd="0" destOrd="0" presId="urn:microsoft.com/office/officeart/2005/8/layout/cycle3"/>
    <dgm:cxn modelId="{518A6237-AC80-4399-8E57-31C3525E8582}" type="presParOf" srcId="{E9A82C56-8EB4-4AFD-8206-CE03C992A086}" destId="{11705F7F-5139-4270-9601-818144073214}" srcOrd="0" destOrd="0" presId="urn:microsoft.com/office/officeart/2005/8/layout/cycle3"/>
    <dgm:cxn modelId="{65854B9A-04F0-42AF-8080-039C865CFDB7}" type="presParOf" srcId="{E9A82C56-8EB4-4AFD-8206-CE03C992A086}" destId="{30CA425B-3E45-4098-BE30-9EBC0AB0AB4F}" srcOrd="1" destOrd="0" presId="urn:microsoft.com/office/officeart/2005/8/layout/cycle3"/>
    <dgm:cxn modelId="{CFD2C61D-5197-4CB7-99E9-914A4F65EB4A}" type="presParOf" srcId="{E9A82C56-8EB4-4AFD-8206-CE03C992A086}" destId="{106AFFA7-5FD9-4484-840F-DAF12B05C070}" srcOrd="2" destOrd="0" presId="urn:microsoft.com/office/officeart/2005/8/layout/cycle3"/>
    <dgm:cxn modelId="{A29CF9B2-90F0-43D7-B855-036CA19BADC9}" type="presParOf" srcId="{E9A82C56-8EB4-4AFD-8206-CE03C992A086}" destId="{D891176D-4BAE-42C0-863B-288E635BD20F}" srcOrd="3" destOrd="0" presId="urn:microsoft.com/office/officeart/2005/8/layout/cycle3"/>
    <dgm:cxn modelId="{4068FFF7-EC30-4488-A6A8-11D3FADA227B}" type="presParOf" srcId="{E9A82C56-8EB4-4AFD-8206-CE03C992A086}" destId="{DD7AF3D4-36D4-4027-B6E3-8D3AB5F45DB8}" srcOrd="4" destOrd="0" presId="urn:microsoft.com/office/officeart/2005/8/layout/cycle3"/>
    <dgm:cxn modelId="{2103EE52-E322-46BD-BC88-8B5A51E48206}" type="presParOf" srcId="{E9A82C56-8EB4-4AFD-8206-CE03C992A086}" destId="{C6A546E5-D84A-4DFB-8E12-B65EC1A13929}" srcOrd="5" destOrd="0" presId="urn:microsoft.com/office/officeart/2005/8/layout/cycle3"/>
    <dgm:cxn modelId="{F8440BAC-EA7F-48A0-A02F-531701B7F86F}" type="presParOf" srcId="{E9A82C56-8EB4-4AFD-8206-CE03C992A086}" destId="{75B8E1E1-92F8-46D3-BE57-1A31C0198929}" srcOrd="6" destOrd="0" presId="urn:microsoft.com/office/officeart/2005/8/layout/cycle3"/>
    <dgm:cxn modelId="{C332719A-859D-49E4-B762-45C6CEB22732}" type="presParOf" srcId="{E9A82C56-8EB4-4AFD-8206-CE03C992A086}" destId="{727A01A1-922F-49BB-865C-88C6E632EAD1}" srcOrd="7" destOrd="0" presId="urn:microsoft.com/office/officeart/2005/8/layout/cycle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16E3A0-0C8A-4DD2-A5A0-83EC0FF701C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8ACA46-9B2D-4AC2-8DEC-50593760A43C}">
      <dgm:prSet phldrT="[Текст]" custT="1"/>
      <dgm:spPr>
        <a:solidFill>
          <a:schemeClr val="accent1"/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2000" dirty="0" smtClean="0"/>
            <a:t>Выделение главного вопроса в анализе</a:t>
          </a:r>
          <a:endParaRPr lang="ru-RU" sz="2000" dirty="0"/>
        </a:p>
      </dgm:t>
    </dgm:pt>
    <dgm:pt modelId="{0EF5E126-80C6-497B-82F2-290CC8006177}" type="parTrans" cxnId="{3F85DEB5-7A2A-459F-8040-4A697C853059}">
      <dgm:prSet/>
      <dgm:spPr/>
      <dgm:t>
        <a:bodyPr/>
        <a:lstStyle/>
        <a:p>
          <a:endParaRPr lang="ru-RU"/>
        </a:p>
      </dgm:t>
    </dgm:pt>
    <dgm:pt modelId="{5BA27E40-DC34-4576-9E53-3BBA388EDFA9}" type="sibTrans" cxnId="{3F85DEB5-7A2A-459F-8040-4A697C853059}">
      <dgm:prSet/>
      <dgm:spPr/>
      <dgm:t>
        <a:bodyPr/>
        <a:lstStyle/>
        <a:p>
          <a:endParaRPr lang="ru-RU"/>
        </a:p>
      </dgm:t>
    </dgm:pt>
    <dgm:pt modelId="{EE57DC11-4D99-4032-94AC-B49857F5ACAE}">
      <dgm:prSet phldrT="[Текст]" custT="1"/>
      <dgm:spPr>
        <a:solidFill>
          <a:schemeClr val="accent1"/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2400" dirty="0" smtClean="0"/>
            <a:t>Появление новых аспектов</a:t>
          </a:r>
          <a:endParaRPr lang="ru-RU" sz="2400" dirty="0"/>
        </a:p>
      </dgm:t>
    </dgm:pt>
    <dgm:pt modelId="{04FA17FC-3F47-4A11-AB4C-F7A3E206E95F}" type="parTrans" cxnId="{E1046604-272F-4243-812F-A9CDDEA50023}">
      <dgm:prSet/>
      <dgm:spPr/>
      <dgm:t>
        <a:bodyPr/>
        <a:lstStyle/>
        <a:p>
          <a:endParaRPr lang="ru-RU"/>
        </a:p>
      </dgm:t>
    </dgm:pt>
    <dgm:pt modelId="{D2138BF6-4E4B-4F75-9741-0F2B3969443E}" type="sibTrans" cxnId="{E1046604-272F-4243-812F-A9CDDEA50023}">
      <dgm:prSet/>
      <dgm:spPr/>
      <dgm:t>
        <a:bodyPr/>
        <a:lstStyle/>
        <a:p>
          <a:endParaRPr lang="ru-RU"/>
        </a:p>
      </dgm:t>
    </dgm:pt>
    <dgm:pt modelId="{482DB8E2-6780-4F0B-ABB0-B15D2ADE7F51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2400" dirty="0" smtClean="0"/>
            <a:t>Формирование общего мнения</a:t>
          </a:r>
          <a:endParaRPr lang="ru-RU" sz="2400" dirty="0"/>
        </a:p>
      </dgm:t>
    </dgm:pt>
    <dgm:pt modelId="{07D3835A-7085-4815-B207-9C5D16636FBC}" type="parTrans" cxnId="{A460E10D-4964-47BE-A3C2-FAA4EBA9E7DD}">
      <dgm:prSet/>
      <dgm:spPr/>
      <dgm:t>
        <a:bodyPr/>
        <a:lstStyle/>
        <a:p>
          <a:endParaRPr lang="ru-RU"/>
        </a:p>
      </dgm:t>
    </dgm:pt>
    <dgm:pt modelId="{4CB5233E-32B1-43C8-BEA3-08B28644D729}" type="sibTrans" cxnId="{A460E10D-4964-47BE-A3C2-FAA4EBA9E7DD}">
      <dgm:prSet/>
      <dgm:spPr/>
      <dgm:t>
        <a:bodyPr/>
        <a:lstStyle/>
        <a:p>
          <a:endParaRPr lang="ru-RU"/>
        </a:p>
      </dgm:t>
    </dgm:pt>
    <dgm:pt modelId="{6AD13A24-B7BC-47F9-A35D-6381D93008B5}">
      <dgm:prSet phldrT="[Текст]" custT="1"/>
      <dgm:spPr>
        <a:solidFill>
          <a:schemeClr val="accent1"/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2400" dirty="0" smtClean="0"/>
            <a:t>Практические рекомендации и предложения</a:t>
          </a:r>
          <a:endParaRPr lang="ru-RU" sz="2400" dirty="0"/>
        </a:p>
      </dgm:t>
    </dgm:pt>
    <dgm:pt modelId="{D19FF3C3-129F-4FD3-8B04-4F9A1F47EC95}" type="parTrans" cxnId="{57A969DC-517C-4C7F-854C-8F6C4DB93077}">
      <dgm:prSet/>
      <dgm:spPr/>
      <dgm:t>
        <a:bodyPr/>
        <a:lstStyle/>
        <a:p>
          <a:endParaRPr lang="ru-RU"/>
        </a:p>
      </dgm:t>
    </dgm:pt>
    <dgm:pt modelId="{07F6BF84-5364-4ECA-BA2C-84661ABC0448}" type="sibTrans" cxnId="{57A969DC-517C-4C7F-854C-8F6C4DB93077}">
      <dgm:prSet/>
      <dgm:spPr/>
      <dgm:t>
        <a:bodyPr/>
        <a:lstStyle/>
        <a:p>
          <a:endParaRPr lang="ru-RU"/>
        </a:p>
      </dgm:t>
    </dgm:pt>
    <dgm:pt modelId="{D0D86741-4205-45AA-BD72-23CD38DD4299}" type="pres">
      <dgm:prSet presAssocID="{FA16E3A0-0C8A-4DD2-A5A0-83EC0FF701C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849F80-715B-465B-B81E-1D1F9C04E723}" type="pres">
      <dgm:prSet presAssocID="{A78ACA46-9B2D-4AC2-8DEC-50593760A43C}" presName="parentLin" presStyleCnt="0"/>
      <dgm:spPr/>
    </dgm:pt>
    <dgm:pt modelId="{D3C5D861-F58D-44D3-9BFE-0EE1E6230407}" type="pres">
      <dgm:prSet presAssocID="{A78ACA46-9B2D-4AC2-8DEC-50593760A43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68AE4BB-A01F-40C9-ACE5-17FFB0091FD8}" type="pres">
      <dgm:prSet presAssocID="{A78ACA46-9B2D-4AC2-8DEC-50593760A43C}" presName="parentText" presStyleLbl="node1" presStyleIdx="0" presStyleCnt="4" custScaleX="114287" custScaleY="219197" custLinFactNeighborX="9369" custLinFactNeighborY="43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5BDCF-29F1-4F56-89B7-F2B5D9884003}" type="pres">
      <dgm:prSet presAssocID="{A78ACA46-9B2D-4AC2-8DEC-50593760A43C}" presName="negativeSpace" presStyleCnt="0"/>
      <dgm:spPr/>
    </dgm:pt>
    <dgm:pt modelId="{898285E5-7F48-4ACA-A149-4D050C14075C}" type="pres">
      <dgm:prSet presAssocID="{A78ACA46-9B2D-4AC2-8DEC-50593760A43C}" presName="childText" presStyleLbl="conFgAcc1" presStyleIdx="0" presStyleCnt="4">
        <dgm:presLayoutVars>
          <dgm:bulletEnabled val="1"/>
        </dgm:presLayoutVars>
      </dgm:prSet>
      <dgm:spPr/>
    </dgm:pt>
    <dgm:pt modelId="{D31C66D0-4B10-489A-8F42-5A5B6B462572}" type="pres">
      <dgm:prSet presAssocID="{5BA27E40-DC34-4576-9E53-3BBA388EDFA9}" presName="spaceBetweenRectangles" presStyleCnt="0"/>
      <dgm:spPr/>
    </dgm:pt>
    <dgm:pt modelId="{E906730F-A5E0-48FC-A31A-D971BC69F54B}" type="pres">
      <dgm:prSet presAssocID="{EE57DC11-4D99-4032-94AC-B49857F5ACAE}" presName="parentLin" presStyleCnt="0"/>
      <dgm:spPr/>
    </dgm:pt>
    <dgm:pt modelId="{3372D3D0-1E4C-4B41-B05C-5F0D7A7026C1}" type="pres">
      <dgm:prSet presAssocID="{EE57DC11-4D99-4032-94AC-B49857F5ACA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538E4D2-D896-4FE6-B225-135A9F572BEF}" type="pres">
      <dgm:prSet presAssocID="{EE57DC11-4D99-4032-94AC-B49857F5ACAE}" presName="parentText" presStyleLbl="node1" presStyleIdx="1" presStyleCnt="4" custScaleX="114592" custScaleY="208166" custLinFactNeighborX="9369" custLinFactNeighborY="100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861C2-8A23-4A2F-AFE4-B6F2AC5E8F86}" type="pres">
      <dgm:prSet presAssocID="{EE57DC11-4D99-4032-94AC-B49857F5ACAE}" presName="negativeSpace" presStyleCnt="0"/>
      <dgm:spPr/>
    </dgm:pt>
    <dgm:pt modelId="{088A6DF2-148C-4B0E-A18D-8971B9E11A97}" type="pres">
      <dgm:prSet presAssocID="{EE57DC11-4D99-4032-94AC-B49857F5ACAE}" presName="childText" presStyleLbl="conFgAcc1" presStyleIdx="1" presStyleCnt="4">
        <dgm:presLayoutVars>
          <dgm:bulletEnabled val="1"/>
        </dgm:presLayoutVars>
      </dgm:prSet>
      <dgm:spPr/>
    </dgm:pt>
    <dgm:pt modelId="{846E441E-9E60-4FFB-8CB9-3A4B38AB908F}" type="pres">
      <dgm:prSet presAssocID="{D2138BF6-4E4B-4F75-9741-0F2B3969443E}" presName="spaceBetweenRectangles" presStyleCnt="0"/>
      <dgm:spPr/>
    </dgm:pt>
    <dgm:pt modelId="{E1981B29-0CC8-47C7-81F4-B909843DDC21}" type="pres">
      <dgm:prSet presAssocID="{482DB8E2-6780-4F0B-ABB0-B15D2ADE7F51}" presName="parentLin" presStyleCnt="0"/>
      <dgm:spPr/>
    </dgm:pt>
    <dgm:pt modelId="{15124C6D-A7A4-49C9-9BE2-96A873C1D2F1}" type="pres">
      <dgm:prSet presAssocID="{482DB8E2-6780-4F0B-ABB0-B15D2ADE7F51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5B0C0A03-F18D-4C73-9202-87D7154D37B9}" type="pres">
      <dgm:prSet presAssocID="{482DB8E2-6780-4F0B-ABB0-B15D2ADE7F51}" presName="parentText" presStyleLbl="node1" presStyleIdx="2" presStyleCnt="4" custScaleX="117293" custScaleY="2159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5CB6A-7046-46B9-A1B0-0CCFFFBAA84D}" type="pres">
      <dgm:prSet presAssocID="{482DB8E2-6780-4F0B-ABB0-B15D2ADE7F51}" presName="negativeSpace" presStyleCnt="0"/>
      <dgm:spPr/>
    </dgm:pt>
    <dgm:pt modelId="{488D8ADF-B480-4CD8-95EE-19A5B07F1055}" type="pres">
      <dgm:prSet presAssocID="{482DB8E2-6780-4F0B-ABB0-B15D2ADE7F51}" presName="childText" presStyleLbl="conFgAcc1" presStyleIdx="2" presStyleCnt="4">
        <dgm:presLayoutVars>
          <dgm:bulletEnabled val="1"/>
        </dgm:presLayoutVars>
      </dgm:prSet>
      <dgm:spPr/>
    </dgm:pt>
    <dgm:pt modelId="{6FB9C900-1FF0-4F56-A9E7-58F88C737D81}" type="pres">
      <dgm:prSet presAssocID="{4CB5233E-32B1-43C8-BEA3-08B28644D729}" presName="spaceBetweenRectangles" presStyleCnt="0"/>
      <dgm:spPr/>
    </dgm:pt>
    <dgm:pt modelId="{5E877E16-AE90-471B-9A71-81E194368C10}" type="pres">
      <dgm:prSet presAssocID="{6AD13A24-B7BC-47F9-A35D-6381D93008B5}" presName="parentLin" presStyleCnt="0"/>
      <dgm:spPr/>
    </dgm:pt>
    <dgm:pt modelId="{6EB79434-3F15-475F-AE1C-CC2CF5B13758}" type="pres">
      <dgm:prSet presAssocID="{6AD13A24-B7BC-47F9-A35D-6381D93008B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26DCDC3E-EB88-413A-940D-2633B241DE36}" type="pres">
      <dgm:prSet presAssocID="{6AD13A24-B7BC-47F9-A35D-6381D93008B5}" presName="parentText" presStyleLbl="node1" presStyleIdx="3" presStyleCnt="4" custScaleX="117294" custScaleY="1972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7FFD0-EE45-4CC0-B306-C142397E19B4}" type="pres">
      <dgm:prSet presAssocID="{6AD13A24-B7BC-47F9-A35D-6381D93008B5}" presName="negativeSpace" presStyleCnt="0"/>
      <dgm:spPr/>
    </dgm:pt>
    <dgm:pt modelId="{C629904B-CEAE-445D-ABE9-32E7D0FF6E7E}" type="pres">
      <dgm:prSet presAssocID="{6AD13A24-B7BC-47F9-A35D-6381D93008B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C5B30DA-F874-42AC-A756-17A99E0289CE}" type="presOf" srcId="{6AD13A24-B7BC-47F9-A35D-6381D93008B5}" destId="{26DCDC3E-EB88-413A-940D-2633B241DE36}" srcOrd="1" destOrd="0" presId="urn:microsoft.com/office/officeart/2005/8/layout/list1"/>
    <dgm:cxn modelId="{57A969DC-517C-4C7F-854C-8F6C4DB93077}" srcId="{FA16E3A0-0C8A-4DD2-A5A0-83EC0FF701C1}" destId="{6AD13A24-B7BC-47F9-A35D-6381D93008B5}" srcOrd="3" destOrd="0" parTransId="{D19FF3C3-129F-4FD3-8B04-4F9A1F47EC95}" sibTransId="{07F6BF84-5364-4ECA-BA2C-84661ABC0448}"/>
    <dgm:cxn modelId="{A460E10D-4964-47BE-A3C2-FAA4EBA9E7DD}" srcId="{FA16E3A0-0C8A-4DD2-A5A0-83EC0FF701C1}" destId="{482DB8E2-6780-4F0B-ABB0-B15D2ADE7F51}" srcOrd="2" destOrd="0" parTransId="{07D3835A-7085-4815-B207-9C5D16636FBC}" sibTransId="{4CB5233E-32B1-43C8-BEA3-08B28644D729}"/>
    <dgm:cxn modelId="{85102A82-DB73-4627-B100-AA95B6D6B726}" type="presOf" srcId="{482DB8E2-6780-4F0B-ABB0-B15D2ADE7F51}" destId="{5B0C0A03-F18D-4C73-9202-87D7154D37B9}" srcOrd="1" destOrd="0" presId="urn:microsoft.com/office/officeart/2005/8/layout/list1"/>
    <dgm:cxn modelId="{A066DE00-25B7-42BF-ADD9-577BFEC1A8BF}" type="presOf" srcId="{EE57DC11-4D99-4032-94AC-B49857F5ACAE}" destId="{3372D3D0-1E4C-4B41-B05C-5F0D7A7026C1}" srcOrd="0" destOrd="0" presId="urn:microsoft.com/office/officeart/2005/8/layout/list1"/>
    <dgm:cxn modelId="{756E70AD-B89A-4924-A962-2AE5756A9649}" type="presOf" srcId="{A78ACA46-9B2D-4AC2-8DEC-50593760A43C}" destId="{D3C5D861-F58D-44D3-9BFE-0EE1E6230407}" srcOrd="0" destOrd="0" presId="urn:microsoft.com/office/officeart/2005/8/layout/list1"/>
    <dgm:cxn modelId="{E1046604-272F-4243-812F-A9CDDEA50023}" srcId="{FA16E3A0-0C8A-4DD2-A5A0-83EC0FF701C1}" destId="{EE57DC11-4D99-4032-94AC-B49857F5ACAE}" srcOrd="1" destOrd="0" parTransId="{04FA17FC-3F47-4A11-AB4C-F7A3E206E95F}" sibTransId="{D2138BF6-4E4B-4F75-9741-0F2B3969443E}"/>
    <dgm:cxn modelId="{3F85DEB5-7A2A-459F-8040-4A697C853059}" srcId="{FA16E3A0-0C8A-4DD2-A5A0-83EC0FF701C1}" destId="{A78ACA46-9B2D-4AC2-8DEC-50593760A43C}" srcOrd="0" destOrd="0" parTransId="{0EF5E126-80C6-497B-82F2-290CC8006177}" sibTransId="{5BA27E40-DC34-4576-9E53-3BBA388EDFA9}"/>
    <dgm:cxn modelId="{0008DFBF-4238-48D6-99C5-602B7881AE7E}" type="presOf" srcId="{A78ACA46-9B2D-4AC2-8DEC-50593760A43C}" destId="{B68AE4BB-A01F-40C9-ACE5-17FFB0091FD8}" srcOrd="1" destOrd="0" presId="urn:microsoft.com/office/officeart/2005/8/layout/list1"/>
    <dgm:cxn modelId="{75D9D1C1-5230-4E86-8BE9-241319A74F95}" type="presOf" srcId="{482DB8E2-6780-4F0B-ABB0-B15D2ADE7F51}" destId="{15124C6D-A7A4-49C9-9BE2-96A873C1D2F1}" srcOrd="0" destOrd="0" presId="urn:microsoft.com/office/officeart/2005/8/layout/list1"/>
    <dgm:cxn modelId="{C7CCCA06-8B70-4E81-9DE9-07AEB14CDEF6}" type="presOf" srcId="{6AD13A24-B7BC-47F9-A35D-6381D93008B5}" destId="{6EB79434-3F15-475F-AE1C-CC2CF5B13758}" srcOrd="0" destOrd="0" presId="urn:microsoft.com/office/officeart/2005/8/layout/list1"/>
    <dgm:cxn modelId="{C9ED553F-AFE4-483A-B71B-AA9348E0A020}" type="presOf" srcId="{EE57DC11-4D99-4032-94AC-B49857F5ACAE}" destId="{7538E4D2-D896-4FE6-B225-135A9F572BEF}" srcOrd="1" destOrd="0" presId="urn:microsoft.com/office/officeart/2005/8/layout/list1"/>
    <dgm:cxn modelId="{8EA9B08A-89FD-49A1-B00B-14553DF3EB44}" type="presOf" srcId="{FA16E3A0-0C8A-4DD2-A5A0-83EC0FF701C1}" destId="{D0D86741-4205-45AA-BD72-23CD38DD4299}" srcOrd="0" destOrd="0" presId="urn:microsoft.com/office/officeart/2005/8/layout/list1"/>
    <dgm:cxn modelId="{12655765-D1C1-4B8A-A7AD-96C42D20CA81}" type="presParOf" srcId="{D0D86741-4205-45AA-BD72-23CD38DD4299}" destId="{92849F80-715B-465B-B81E-1D1F9C04E723}" srcOrd="0" destOrd="0" presId="urn:microsoft.com/office/officeart/2005/8/layout/list1"/>
    <dgm:cxn modelId="{EEFA5024-CED9-46DA-BE73-8AF5EF312C76}" type="presParOf" srcId="{92849F80-715B-465B-B81E-1D1F9C04E723}" destId="{D3C5D861-F58D-44D3-9BFE-0EE1E6230407}" srcOrd="0" destOrd="0" presId="urn:microsoft.com/office/officeart/2005/8/layout/list1"/>
    <dgm:cxn modelId="{4DCBDE69-BFA2-4A70-9C13-AB08A1DC6B5C}" type="presParOf" srcId="{92849F80-715B-465B-B81E-1D1F9C04E723}" destId="{B68AE4BB-A01F-40C9-ACE5-17FFB0091FD8}" srcOrd="1" destOrd="0" presId="urn:microsoft.com/office/officeart/2005/8/layout/list1"/>
    <dgm:cxn modelId="{552C3359-A48D-4622-8008-7010636E0226}" type="presParOf" srcId="{D0D86741-4205-45AA-BD72-23CD38DD4299}" destId="{7685BDCF-29F1-4F56-89B7-F2B5D9884003}" srcOrd="1" destOrd="0" presId="urn:microsoft.com/office/officeart/2005/8/layout/list1"/>
    <dgm:cxn modelId="{C93714CA-EBF1-46B0-A1A6-50B348476103}" type="presParOf" srcId="{D0D86741-4205-45AA-BD72-23CD38DD4299}" destId="{898285E5-7F48-4ACA-A149-4D050C14075C}" srcOrd="2" destOrd="0" presId="urn:microsoft.com/office/officeart/2005/8/layout/list1"/>
    <dgm:cxn modelId="{82C0399C-5609-4AC1-8B25-8EDC03875469}" type="presParOf" srcId="{D0D86741-4205-45AA-BD72-23CD38DD4299}" destId="{D31C66D0-4B10-489A-8F42-5A5B6B462572}" srcOrd="3" destOrd="0" presId="urn:microsoft.com/office/officeart/2005/8/layout/list1"/>
    <dgm:cxn modelId="{84066C25-CE9B-44D1-A6D4-229242139AB7}" type="presParOf" srcId="{D0D86741-4205-45AA-BD72-23CD38DD4299}" destId="{E906730F-A5E0-48FC-A31A-D971BC69F54B}" srcOrd="4" destOrd="0" presId="urn:microsoft.com/office/officeart/2005/8/layout/list1"/>
    <dgm:cxn modelId="{AB7C0C7B-5EC8-49F2-9DB9-06ADE1C8F576}" type="presParOf" srcId="{E906730F-A5E0-48FC-A31A-D971BC69F54B}" destId="{3372D3D0-1E4C-4B41-B05C-5F0D7A7026C1}" srcOrd="0" destOrd="0" presId="urn:microsoft.com/office/officeart/2005/8/layout/list1"/>
    <dgm:cxn modelId="{7AB8E12E-D94D-45B6-9148-0B01E81825FA}" type="presParOf" srcId="{E906730F-A5E0-48FC-A31A-D971BC69F54B}" destId="{7538E4D2-D896-4FE6-B225-135A9F572BEF}" srcOrd="1" destOrd="0" presId="urn:microsoft.com/office/officeart/2005/8/layout/list1"/>
    <dgm:cxn modelId="{C1D76D2C-DBEA-4975-9B84-9CF3581B4CD8}" type="presParOf" srcId="{D0D86741-4205-45AA-BD72-23CD38DD4299}" destId="{264861C2-8A23-4A2F-AFE4-B6F2AC5E8F86}" srcOrd="5" destOrd="0" presId="urn:microsoft.com/office/officeart/2005/8/layout/list1"/>
    <dgm:cxn modelId="{F248FBF7-9F3A-498D-80FC-E4B8128494D6}" type="presParOf" srcId="{D0D86741-4205-45AA-BD72-23CD38DD4299}" destId="{088A6DF2-148C-4B0E-A18D-8971B9E11A97}" srcOrd="6" destOrd="0" presId="urn:microsoft.com/office/officeart/2005/8/layout/list1"/>
    <dgm:cxn modelId="{963BF4F0-7E5A-4ED2-91A5-E1E18FB7504F}" type="presParOf" srcId="{D0D86741-4205-45AA-BD72-23CD38DD4299}" destId="{846E441E-9E60-4FFB-8CB9-3A4B38AB908F}" srcOrd="7" destOrd="0" presId="urn:microsoft.com/office/officeart/2005/8/layout/list1"/>
    <dgm:cxn modelId="{DB24CB1E-5731-4662-9BD1-85790D1EE71E}" type="presParOf" srcId="{D0D86741-4205-45AA-BD72-23CD38DD4299}" destId="{E1981B29-0CC8-47C7-81F4-B909843DDC21}" srcOrd="8" destOrd="0" presId="urn:microsoft.com/office/officeart/2005/8/layout/list1"/>
    <dgm:cxn modelId="{810BAB1F-0869-47B1-8FDC-496BC5A00E65}" type="presParOf" srcId="{E1981B29-0CC8-47C7-81F4-B909843DDC21}" destId="{15124C6D-A7A4-49C9-9BE2-96A873C1D2F1}" srcOrd="0" destOrd="0" presId="urn:microsoft.com/office/officeart/2005/8/layout/list1"/>
    <dgm:cxn modelId="{BA5B3DB3-5BE9-4170-8248-E269F21F02C4}" type="presParOf" srcId="{E1981B29-0CC8-47C7-81F4-B909843DDC21}" destId="{5B0C0A03-F18D-4C73-9202-87D7154D37B9}" srcOrd="1" destOrd="0" presId="urn:microsoft.com/office/officeart/2005/8/layout/list1"/>
    <dgm:cxn modelId="{4E9C5BFD-9B7B-465A-8EC6-8ECE26243093}" type="presParOf" srcId="{D0D86741-4205-45AA-BD72-23CD38DD4299}" destId="{0955CB6A-7046-46B9-A1B0-0CCFFFBAA84D}" srcOrd="9" destOrd="0" presId="urn:microsoft.com/office/officeart/2005/8/layout/list1"/>
    <dgm:cxn modelId="{15F80BB1-ACE5-4A31-8D29-72EC092065E0}" type="presParOf" srcId="{D0D86741-4205-45AA-BD72-23CD38DD4299}" destId="{488D8ADF-B480-4CD8-95EE-19A5B07F1055}" srcOrd="10" destOrd="0" presId="urn:microsoft.com/office/officeart/2005/8/layout/list1"/>
    <dgm:cxn modelId="{6A1459BE-DBD1-4424-94DA-D2C90DF4B579}" type="presParOf" srcId="{D0D86741-4205-45AA-BD72-23CD38DD4299}" destId="{6FB9C900-1FF0-4F56-A9E7-58F88C737D81}" srcOrd="11" destOrd="0" presId="urn:microsoft.com/office/officeart/2005/8/layout/list1"/>
    <dgm:cxn modelId="{DB77B086-8AC5-43F5-A215-9CF84108A0A0}" type="presParOf" srcId="{D0D86741-4205-45AA-BD72-23CD38DD4299}" destId="{5E877E16-AE90-471B-9A71-81E194368C10}" srcOrd="12" destOrd="0" presId="urn:microsoft.com/office/officeart/2005/8/layout/list1"/>
    <dgm:cxn modelId="{3D0B2492-7300-4A29-996A-993051C33103}" type="presParOf" srcId="{5E877E16-AE90-471B-9A71-81E194368C10}" destId="{6EB79434-3F15-475F-AE1C-CC2CF5B13758}" srcOrd="0" destOrd="0" presId="urn:microsoft.com/office/officeart/2005/8/layout/list1"/>
    <dgm:cxn modelId="{7CEFAF4B-E1B6-465C-ACD5-F21157C303BC}" type="presParOf" srcId="{5E877E16-AE90-471B-9A71-81E194368C10}" destId="{26DCDC3E-EB88-413A-940D-2633B241DE36}" srcOrd="1" destOrd="0" presId="urn:microsoft.com/office/officeart/2005/8/layout/list1"/>
    <dgm:cxn modelId="{806FDDFF-7C2A-4D20-B6D5-10770E333212}" type="presParOf" srcId="{D0D86741-4205-45AA-BD72-23CD38DD4299}" destId="{9107FFD0-EE45-4CC0-B306-C142397E19B4}" srcOrd="13" destOrd="0" presId="urn:microsoft.com/office/officeart/2005/8/layout/list1"/>
    <dgm:cxn modelId="{2F8F817F-9E46-447F-8126-AD8C7BF2919C}" type="presParOf" srcId="{D0D86741-4205-45AA-BD72-23CD38DD4299}" destId="{C629904B-CEAE-445D-ABE9-32E7D0FF6E7E}" srcOrd="14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62CD5-B171-4CD3-BE34-031249E0D0D5}" type="datetimeFigureOut">
              <a:rPr lang="ru-RU" smtClean="0"/>
              <a:pPr/>
              <a:t>03.04.2015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F408D-CE5D-4762-A04B-CF6320500A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F408D-CE5D-4762-A04B-CF6320500A2C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03.04.2015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  <p:sldLayoutId id="2147484684" r:id="rId4"/>
    <p:sldLayoutId id="2147484685" r:id="rId5"/>
    <p:sldLayoutId id="2147484686" r:id="rId6"/>
    <p:sldLayoutId id="2147484687" r:id="rId7"/>
    <p:sldLayoutId id="2147484688" r:id="rId8"/>
    <p:sldLayoutId id="2147484689" r:id="rId9"/>
    <p:sldLayoutId id="2147484690" r:id="rId10"/>
    <p:sldLayoutId id="21474846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4429124" y="4143380"/>
            <a:ext cx="4429156" cy="11430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ГБДОУ № 39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Старший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воспитатель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Зиновьева Ольга Александровна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00298" y="5715016"/>
            <a:ext cx="5457820" cy="75135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СПб-Понтонный</a:t>
            </a:r>
            <a:r>
              <a:rPr kumimoji="0" lang="ru-RU" sz="3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- 2014</a:t>
            </a:r>
            <a:endParaRPr kumimoji="0" lang="ru-RU" sz="3000" b="1" i="1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214546" y="2214554"/>
            <a:ext cx="6457952" cy="128588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Круглый стол: алгоритм подготовки и проведения</a:t>
            </a:r>
            <a:endParaRPr kumimoji="0" lang="ru-RU" sz="3000" b="1" i="1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857356" y="1142984"/>
            <a:ext cx="7072394" cy="11430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Консультация для старших воспитателей и зам.зав. по УВР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1214422"/>
            <a:ext cx="5429288" cy="2143140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/>
              <a:t>Благодарим за внимание!</a:t>
            </a:r>
            <a:endParaRPr lang="ru-RU" sz="5400" b="1" i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3452820" cy="553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72560" cy="114300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Круглый стол* </a:t>
            </a:r>
            <a:r>
              <a:rPr lang="ru-RU" sz="1800" dirty="0" smtClean="0"/>
              <a:t>- форма обучения, проводимая с целью информирования слушателей по актуальной проблеме; эффективный метод активизации познавательной деятельности, основанной на интересе к проблеме.</a:t>
            </a:r>
            <a:endParaRPr lang="ru-RU" sz="18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2844" y="6072206"/>
            <a:ext cx="8286808" cy="64296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*Справочник старшего воспитателя / авт.-сост. Н.А.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Кочетова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др. – Волгоград: учитель, 2013.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44" y="1500174"/>
            <a:ext cx="8572560" cy="235745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Круглый стол </a:t>
            </a:r>
            <a:r>
              <a:rPr kumimoji="0" lang="ru-RU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современная форма публичного обсуждения или освещения каких-либо вопросов, когда участники, имеющие равные права, высказываются</a:t>
            </a:r>
            <a:r>
              <a:rPr kumimoji="0" lang="ru-RU" sz="1800" b="0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 очереди или в определенном порядке.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small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cap="small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Проблемы, обсуждаемые</a:t>
            </a:r>
            <a:r>
              <a:rPr lang="ru-RU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за «круглым столом» могут затрагивать любые социально-значимые проблемы, быть направленными на решение конкретных заданий или предлагать возможные пути развития.</a:t>
            </a:r>
            <a:endParaRPr kumimoji="0" lang="ru-RU" sz="18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643314"/>
            <a:ext cx="3571900" cy="242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7896228" cy="7858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sz="2700" b="1" dirty="0" smtClean="0"/>
              <a:t>«Круглые столы» характеризуются </a:t>
            </a:r>
            <a:r>
              <a:rPr lang="ru-RU" sz="2700" dirty="0" smtClean="0"/>
              <a:t>тем, что:</a:t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596" y="928670"/>
            <a:ext cx="8072494" cy="2643206"/>
          </a:xfrm>
          <a:prstGeom prst="rect">
            <a:avLst/>
          </a:prstGeom>
        </p:spPr>
        <p:txBody>
          <a:bodyPr vert="horz" anchor="b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проводятся в форме обсуждения одного или нескольких определенных вопросов или проблем;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обсуждаемый вопрос допускает разные мнения и толкования, а также взаимные возражения участников;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результате обсуждения должны быть выявлены точки зрения всех участников на данный вопрос;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участники имеют равные права и высказываются в определенном порядке.</a:t>
            </a: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929066"/>
            <a:ext cx="307183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357554" y="3357562"/>
            <a:ext cx="5000660" cy="3000396"/>
          </a:xfrm>
          <a:prstGeom prst="rect">
            <a:avLst/>
          </a:prstGeom>
        </p:spPr>
        <p:txBody>
          <a:bodyPr vert="horz" anchor="b">
            <a:normAutofit fontScale="5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Действующие</a:t>
            </a:r>
            <a:r>
              <a:rPr kumimoji="0" lang="ru-RU" sz="3000" b="1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лица: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AutoNum type="arabicPeriod"/>
              <a:tabLst/>
              <a:defRPr/>
            </a:pPr>
            <a:r>
              <a:rPr lang="ru-RU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Ведущий.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AutoNum type="arabicPeriod"/>
              <a:tabLst/>
              <a:defRPr/>
            </a:pP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Эксперты (специалисты по проблеме)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AutoNum type="arabicPeriod"/>
              <a:tabLst/>
              <a:defRPr/>
            </a:pPr>
            <a:r>
              <a:rPr lang="ru-RU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Слушатели.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Время действия: </a:t>
            </a: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1-3 часа.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Проблема:</a:t>
            </a: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_____________________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ru-RU" sz="30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Способ существования: </a:t>
            </a:r>
            <a:r>
              <a:rPr lang="ru-RU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острый вопрос, глубокий ответ</a:t>
            </a: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6286544" cy="85725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Методика организации:</a:t>
            </a:r>
            <a:endParaRPr lang="ru-RU" sz="3200" b="1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500034" y="1214422"/>
          <a:ext cx="742955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1071546"/>
            <a:ext cx="214314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296974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ru-RU" b="1" dirty="0" smtClean="0"/>
              <a:t>Методика проведения круглого стола:</a:t>
            </a:r>
            <a:br>
              <a:rPr lang="ru-RU" b="1" dirty="0" smtClean="0"/>
            </a:br>
            <a:r>
              <a:rPr lang="ru-RU" dirty="0" smtClean="0"/>
              <a:t>1. Вступительное слово ведущего: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571472" y="1285860"/>
          <a:ext cx="7715304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572560" cy="1571636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ru-RU" sz="2700" b="1" dirty="0" smtClean="0"/>
              <a:t>Методика проведения круглого стола:</a:t>
            </a:r>
            <a:br>
              <a:rPr lang="ru-RU" sz="2700" b="1" dirty="0" smtClean="0"/>
            </a:br>
            <a:r>
              <a:rPr lang="ru-RU" sz="2700" dirty="0" smtClean="0"/>
              <a:t>2. Ход круглого стола. </a:t>
            </a:r>
            <a:br>
              <a:rPr lang="ru-RU" sz="2700" dirty="0" smtClean="0"/>
            </a:br>
            <a:r>
              <a:rPr lang="ru-RU" sz="2700" dirty="0" smtClean="0"/>
              <a:t>Задача ведущего регулировать дискуссию по плану: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428596" y="1571612"/>
          <a:ext cx="814393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082660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ru-RU" b="1" dirty="0" smtClean="0"/>
              <a:t>Методика проведения круглого стола:</a:t>
            </a:r>
            <a:br>
              <a:rPr lang="ru-RU" b="1" dirty="0" smtClean="0"/>
            </a:br>
            <a:r>
              <a:rPr lang="ru-RU" dirty="0" smtClean="0"/>
              <a:t>3. Заключительное слово:</a:t>
            </a: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785786" y="1500174"/>
          <a:ext cx="692948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928670"/>
            <a:ext cx="207170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001056" cy="78581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sz="3600" b="1" dirty="0" smtClean="0"/>
              <a:t>Преимущества:</a:t>
            </a:r>
            <a:endParaRPr lang="ru-RU" sz="3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643306" y="4286256"/>
            <a:ext cx="4686304" cy="93978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Недостатки:</a:t>
            </a:r>
            <a:endParaRPr kumimoji="0" lang="ru-RU" sz="36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034" y="1142984"/>
            <a:ext cx="7858180" cy="3000396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/>
          <a:p>
            <a:pPr lvl="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участники имеют определенную свободу и возможность высказывать собственные суждения; </a:t>
            </a:r>
          </a:p>
          <a:p>
            <a:pPr lvl="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мероприятие проходит в достаточно неформальной обстановке, высказаться можно тогда, когда хочется, а не когда подойдет очередь; </a:t>
            </a:r>
          </a:p>
          <a:p>
            <a:pPr lvl="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нет строгой иерархии, жесткого регламента и порядка выступлений;</a:t>
            </a:r>
          </a:p>
          <a:p>
            <a:pPr lvl="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для организаторов не будет драматичной ситуация, если кто-то из участников не сможет присутствовать.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500430" y="5357826"/>
            <a:ext cx="4786346" cy="107157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lvl="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ru-RU" cap="small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многословие участников;</a:t>
            </a:r>
          </a:p>
          <a:p>
            <a:pPr lvl="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ru-RU" cap="small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отсутствие конкретных результатов.</a:t>
            </a:r>
            <a:endParaRPr kumimoji="0" lang="ru-RU" b="0" i="0" u="none" strike="noStrike" kern="1200" cap="small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14818"/>
            <a:ext cx="3214710" cy="250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14290"/>
            <a:ext cx="5495940" cy="714380"/>
          </a:xfrm>
        </p:spPr>
        <p:txBody>
          <a:bodyPr/>
          <a:lstStyle/>
          <a:p>
            <a:r>
              <a:rPr lang="ru-RU" b="1" dirty="0" smtClean="0"/>
              <a:t>Таким образом: </a:t>
            </a:r>
            <a:endParaRPr lang="ru-RU" b="1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1"/>
            <a:ext cx="157163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571604" y="1142984"/>
            <a:ext cx="5143536" cy="2857520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/>
          <a:p>
            <a:pPr lvl="0" indent="457200">
              <a:spcBef>
                <a:spcPct val="0"/>
              </a:spcBef>
              <a:spcAft>
                <a:spcPts val="120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Круглый стол на сегодняшний день один из наиболее популярных жанров организации образовательного, научно-практического или конкурсного мероприятия.</a:t>
            </a:r>
          </a:p>
          <a:p>
            <a:pPr lvl="0" indent="457200">
              <a:spcBef>
                <a:spcPct val="0"/>
              </a:spcBef>
              <a:spcAft>
                <a:spcPts val="120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При подготовке круглого стола очень важно выбрать действительно актуальную тему для анализа, собрать интересные, острые вопросы накануне мероприятия.</a:t>
            </a:r>
          </a:p>
          <a:p>
            <a:pPr lvl="0" indent="457200">
              <a:spcBef>
                <a:spcPct val="0"/>
              </a:spcBef>
              <a:spcAft>
                <a:spcPts val="1200"/>
              </a:spcAft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857496"/>
            <a:ext cx="229075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57158" y="4143380"/>
            <a:ext cx="5929354" cy="2214578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lvl="0" indent="457200">
              <a:spcBef>
                <a:spcPct val="0"/>
              </a:spcBef>
              <a:spcAft>
                <a:spcPts val="120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Для успеха его проведения решающее значение имеет личность ведущего,  его опыт, эрудиция.</a:t>
            </a:r>
          </a:p>
          <a:p>
            <a:pPr lvl="0" indent="457200">
              <a:spcBef>
                <a:spcPct val="0"/>
              </a:spcBef>
              <a:spcAft>
                <a:spcPts val="120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От него зависит так много, что если нет подходящей  личности на роль ведущего, то лучше не проводить мероприятие такого вида.</a:t>
            </a:r>
          </a:p>
          <a:p>
            <a:pPr lvl="0" indent="457200">
              <a:spcBef>
                <a:spcPct val="0"/>
              </a:spcBef>
              <a:spcAft>
                <a:spcPts val="1200"/>
              </a:spcAft>
            </a:pP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400</TotalTime>
  <Words>485</Words>
  <PresentationFormat>Экран (4:3)</PresentationFormat>
  <Paragraphs>63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Слайд 1</vt:lpstr>
      <vt:lpstr>Круглый стол* - форма обучения, проводимая с целью информирования слушателей по актуальной проблеме; эффективный метод активизации познавательной деятельности, основанной на интересе к проблеме.</vt:lpstr>
      <vt:lpstr> «Круглые столы» характеризуются тем, что: </vt:lpstr>
      <vt:lpstr>Методика организации:</vt:lpstr>
      <vt:lpstr>Методика проведения круглого стола: 1. Вступительное слово ведущего: </vt:lpstr>
      <vt:lpstr>Методика проведения круглого стола: 2. Ход круглого стола.  Задача ведущего регулировать дискуссию по плану: </vt:lpstr>
      <vt:lpstr>Методика проведения круглого стола: 3. Заключительное слово:</vt:lpstr>
      <vt:lpstr>Преимущества:</vt:lpstr>
      <vt:lpstr>Таким образом: 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Владелец-ПК</dc:creator>
  <cp:lastModifiedBy>Владелец-ПК</cp:lastModifiedBy>
  <cp:revision>57</cp:revision>
  <dcterms:created xsi:type="dcterms:W3CDTF">2009-01-16T07:30:22Z</dcterms:created>
  <dcterms:modified xsi:type="dcterms:W3CDTF">2015-04-03T07:56:28Z</dcterms:modified>
</cp:coreProperties>
</file>