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2F74-B8F2-4089-8BB6-91E017127B5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4FA7-D8FF-493B-A081-BA3CBA20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643050"/>
            <a:ext cx="85386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«Укрепление и сохранение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доровья дошкольников»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0"/>
            <a:ext cx="5232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Игровой массаж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Олег\Рабочий стол\фото\DSCN67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000109"/>
            <a:ext cx="4000528" cy="3000638"/>
          </a:xfrm>
          <a:prstGeom prst="rect">
            <a:avLst/>
          </a:prstGeom>
          <a:noFill/>
        </p:spPr>
      </p:pic>
      <p:pic>
        <p:nvPicPr>
          <p:cNvPr id="4099" name="Picture 3" descr="C:\Documents and Settings\Олег\Рабочий стол\фото\DSCN67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125445"/>
            <a:ext cx="4512811" cy="338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935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Дыхательная гимнастика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Олег\Рабочий стол\фото\DSCN67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000108"/>
            <a:ext cx="3286147" cy="2464809"/>
          </a:xfrm>
          <a:prstGeom prst="rect">
            <a:avLst/>
          </a:prstGeom>
          <a:noFill/>
        </p:spPr>
      </p:pic>
      <p:pic>
        <p:nvPicPr>
          <p:cNvPr id="5123" name="Picture 3" descr="C:\Documents and Settings\Олег\Рабочий стол\фото\DSCN67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2714620"/>
            <a:ext cx="4965290" cy="3724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6832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 в постели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Олег\Рабочий стол\фото\DSCN67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3" y="857233"/>
            <a:ext cx="3500462" cy="2625558"/>
          </a:xfrm>
          <a:prstGeom prst="rect">
            <a:avLst/>
          </a:prstGeom>
          <a:noFill/>
        </p:spPr>
      </p:pic>
      <p:pic>
        <p:nvPicPr>
          <p:cNvPr id="6147" name="Picture 3" descr="C:\Documents and Settings\Олег\Рабочий стол\фото\DSCN67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2857496"/>
            <a:ext cx="5060533" cy="3795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6573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Массажные коврики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Олег\Рабочий стол\фото\DSCN67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000108"/>
            <a:ext cx="7643866" cy="573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Нестандартное оборудование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Олег\Рабочий стол\фото\DSCN67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714488"/>
            <a:ext cx="6572296" cy="4929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40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Воздушные процедуры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Олег\Рабочий стол\фото\DSCN67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2982482"/>
            <a:ext cx="4725975" cy="3544766"/>
          </a:xfrm>
          <a:prstGeom prst="rect">
            <a:avLst/>
          </a:prstGeom>
          <a:noFill/>
        </p:spPr>
      </p:pic>
      <p:pic>
        <p:nvPicPr>
          <p:cNvPr id="9219" name="Picture 3" descr="C:\Documents and Settings\Олег\Рабочий стол\фото\DSCN64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1000109"/>
            <a:ext cx="380972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623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Водные процедуры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Олег\Рабочий стол\фото\DSCN67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857232"/>
            <a:ext cx="3714776" cy="2786306"/>
          </a:xfrm>
          <a:prstGeom prst="rect">
            <a:avLst/>
          </a:prstGeom>
          <a:noFill/>
        </p:spPr>
      </p:pic>
      <p:pic>
        <p:nvPicPr>
          <p:cNvPr id="10243" name="Picture 3" descr="C:\Documents and Settings\Олег\Рабочий стол\фото\DSCN67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547" y="3286124"/>
            <a:ext cx="4440361" cy="333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933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Чередование различных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видов деятельности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Олег\Рабочий стол\фото\DSCN67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785926"/>
            <a:ext cx="2071702" cy="2762048"/>
          </a:xfrm>
          <a:prstGeom prst="rect">
            <a:avLst/>
          </a:prstGeom>
          <a:noFill/>
        </p:spPr>
      </p:pic>
      <p:pic>
        <p:nvPicPr>
          <p:cNvPr id="11267" name="Picture 3" descr="C:\Documents and Settings\Олег\Рабочий стол\фото\DSCN63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2500306"/>
            <a:ext cx="4584318" cy="3438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736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З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доровье</a:t>
            </a:r>
            <a:r>
              <a:rPr lang="ru-RU" sz="4400" dirty="0" smtClean="0">
                <a:latin typeface="Arial Black" pitchFamily="34" charset="0"/>
              </a:rPr>
              <a:t> - это состояние полного физического, душевного и социального благополучия, а не только отсутствием болезней и физических дефектов»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Закаливание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  <a:r>
              <a:rPr lang="ru-RU" sz="4000" dirty="0" smtClean="0">
                <a:latin typeface="Arial Black" pitchFamily="34" charset="0"/>
              </a:rPr>
              <a:t>— это система специальной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перегреванию. 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241096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1.Сквозное проветривание</a:t>
            </a:r>
          </a:p>
          <a:p>
            <a:r>
              <a:rPr lang="ru-RU" sz="3200" dirty="0" smtClean="0"/>
              <a:t>2.Саблюдение санитарно – гигиенического </a:t>
            </a:r>
          </a:p>
          <a:p>
            <a:r>
              <a:rPr lang="ru-RU" sz="3200" dirty="0" smtClean="0"/>
              <a:t>    режима</a:t>
            </a:r>
          </a:p>
          <a:p>
            <a:r>
              <a:rPr lang="ru-RU" sz="3200" dirty="0" smtClean="0"/>
              <a:t>3.Утренняя гимнастика в проветренном</a:t>
            </a:r>
          </a:p>
          <a:p>
            <a:r>
              <a:rPr lang="ru-RU" sz="3200" dirty="0" smtClean="0"/>
              <a:t>     помещении</a:t>
            </a:r>
          </a:p>
          <a:p>
            <a:r>
              <a:rPr lang="ru-RU" sz="3200" dirty="0" smtClean="0"/>
              <a:t>4.Дыхательная гимнастика</a:t>
            </a:r>
          </a:p>
          <a:p>
            <a:r>
              <a:rPr lang="ru-RU" sz="3200" dirty="0" smtClean="0"/>
              <a:t>5.Игровой массаж</a:t>
            </a:r>
          </a:p>
          <a:p>
            <a:r>
              <a:rPr lang="ru-RU" sz="3200" dirty="0" smtClean="0"/>
              <a:t>6.Гимнастика в постели после дневного сна</a:t>
            </a:r>
          </a:p>
          <a:p>
            <a:r>
              <a:rPr lang="ru-RU" sz="3200" dirty="0" smtClean="0"/>
              <a:t>7.Хождение босиком по массажным </a:t>
            </a:r>
          </a:p>
          <a:p>
            <a:r>
              <a:rPr lang="ru-RU" sz="3200" dirty="0" smtClean="0"/>
              <a:t>    коврикам</a:t>
            </a:r>
          </a:p>
          <a:p>
            <a:r>
              <a:rPr lang="ru-RU" sz="3200" dirty="0" smtClean="0"/>
              <a:t>8.Умывание прохладной водой</a:t>
            </a:r>
          </a:p>
          <a:p>
            <a:r>
              <a:rPr lang="ru-RU" sz="3200" dirty="0" smtClean="0"/>
              <a:t>9.Прогулка на свежем воздухе</a:t>
            </a:r>
          </a:p>
          <a:p>
            <a:r>
              <a:rPr lang="ru-RU" sz="3200" dirty="0" smtClean="0"/>
              <a:t>10.Оптимальное чередование различных видов </a:t>
            </a:r>
          </a:p>
          <a:p>
            <a:r>
              <a:rPr lang="ru-RU" sz="3200" dirty="0" smtClean="0"/>
              <a:t>    деятельности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«Моё отношение к жизни»:</a:t>
            </a:r>
          </a:p>
          <a:p>
            <a:endParaRPr lang="ru-RU" sz="40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</a:rPr>
              <a:t>Оптимист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</a:rPr>
              <a:t>Реалист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</a:rPr>
              <a:t>Пессимист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857232"/>
            <a:ext cx="8929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Темы для обсуждения:</a:t>
            </a:r>
          </a:p>
          <a:p>
            <a:endParaRPr lang="ru-RU" sz="40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</a:rPr>
              <a:t>Что такое  здоровье?</a:t>
            </a:r>
          </a:p>
          <a:p>
            <a:pPr>
              <a:buFont typeface="Arial" pitchFamily="34" charset="0"/>
              <a:buChar char="•"/>
            </a:pPr>
            <a:endParaRPr lang="ru-RU" sz="40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</a:rPr>
              <a:t>Факторы, влияющие на состояние здоровья</a:t>
            </a:r>
          </a:p>
          <a:p>
            <a:endParaRPr lang="ru-RU" sz="40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</a:rPr>
              <a:t>Что такое ЗОЖ?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Анкета – </a:t>
            </a:r>
            <a:r>
              <a:rPr lang="ru-RU" sz="2400" b="1" dirty="0" err="1" smtClean="0"/>
              <a:t>опросник</a:t>
            </a:r>
            <a:endParaRPr lang="ru-RU" sz="2400" b="1" dirty="0" smtClean="0"/>
          </a:p>
          <a:p>
            <a:pPr algn="ctr"/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  вы оцените состояние здоровья вашего ребенка</a:t>
            </a:r>
          </a:p>
          <a:p>
            <a:r>
              <a:rPr lang="ru-RU" dirty="0" smtClean="0"/>
              <a:t>            Хорошее</a:t>
            </a:r>
          </a:p>
          <a:p>
            <a:r>
              <a:rPr lang="ru-RU" dirty="0" smtClean="0"/>
              <a:t>            Удовлетворительное</a:t>
            </a:r>
          </a:p>
          <a:p>
            <a:r>
              <a:rPr lang="ru-RU" dirty="0" smtClean="0"/>
              <a:t>           Плохое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Изменилось ли состояние здоровья ребенка за период посещения детского сада</a:t>
            </a:r>
          </a:p>
          <a:p>
            <a:r>
              <a:rPr lang="ru-RU" dirty="0" smtClean="0"/>
              <a:t>            В лучшую сторону</a:t>
            </a:r>
          </a:p>
          <a:p>
            <a:r>
              <a:rPr lang="ru-RU" dirty="0" smtClean="0"/>
              <a:t>            В худшую сторону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Какие причины, на наш взгляд, могут влиять на ухудшение здоровья ребенка в период нахождения его в детском саду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что воспитателю стоит обратить внимание при работе с </a:t>
            </a:r>
            <a:r>
              <a:rPr lang="ru-RU" dirty="0" err="1" smtClean="0"/>
              <a:t>ренком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6729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Утренняя гимнастика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Олег\Рабочий стол\фото\DSCN67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14422"/>
            <a:ext cx="807249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iCAK6G7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0"/>
            <a:ext cx="523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Игровой массаж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Олег\Рабочий стол\фото\DSCN67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214422"/>
            <a:ext cx="6715172" cy="503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188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8</cp:revision>
  <dcterms:created xsi:type="dcterms:W3CDTF">2015-02-21T13:43:02Z</dcterms:created>
  <dcterms:modified xsi:type="dcterms:W3CDTF">2015-03-31T09:51:29Z</dcterms:modified>
</cp:coreProperties>
</file>