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63" r:id="rId3"/>
    <p:sldId id="268" r:id="rId4"/>
    <p:sldId id="280" r:id="rId5"/>
    <p:sldId id="269" r:id="rId6"/>
    <p:sldId id="271" r:id="rId7"/>
    <p:sldId id="272" r:id="rId8"/>
    <p:sldId id="273" r:id="rId9"/>
    <p:sldId id="275" r:id="rId10"/>
    <p:sldId id="274" r:id="rId11"/>
    <p:sldId id="276" r:id="rId12"/>
    <p:sldId id="277" r:id="rId13"/>
    <p:sldId id="279" r:id="rId14"/>
    <p:sldId id="278" r:id="rId15"/>
    <p:sldId id="281" r:id="rId16"/>
    <p:sldId id="282" r:id="rId17"/>
    <p:sldId id="283" r:id="rId18"/>
    <p:sldId id="284" r:id="rId19"/>
    <p:sldId id="256" r:id="rId20"/>
    <p:sldId id="267" r:id="rId21"/>
    <p:sldId id="262" r:id="rId22"/>
    <p:sldId id="264" r:id="rId23"/>
    <p:sldId id="265" r:id="rId24"/>
    <p:sldId id="266" r:id="rId25"/>
    <p:sldId id="270" r:id="rId26"/>
    <p:sldId id="259" r:id="rId27"/>
    <p:sldId id="261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8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00DA6-84B5-47E8-8837-6B321F162BC4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4DFE9-0DF3-4DE4-A9FA-094E2E12D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9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4DFE9-0DF3-4DE4-A9FA-094E2E12DE1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60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esktop\2013\goroskop-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854998" cy="5854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03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8328"/>
            <a:ext cx="7560840" cy="3018664"/>
          </a:xfrm>
        </p:spPr>
        <p:txBody>
          <a:bodyPr>
            <a:noAutofit/>
          </a:bodyPr>
          <a:lstStyle/>
          <a:p>
            <a:pPr lvl="0" indent="285750" algn="just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Поставьте в центр стола веточку сосны - символ долголетия на Востоке, хорошие марочные вина, ликеры, наливки, шампанское.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вот крепких напитков в эту ночь лучше избегать.</a:t>
            </a: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3074" name="Picture 2" descr="C:\Users\Dell\Desktop\2013\Downloads\35d88247a5877d032e8c6088bcdc933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54094"/>
            <a:ext cx="4656517" cy="3591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ell\Desktop\2013\Downloads\novogodnij-salat-zmejka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996952"/>
            <a:ext cx="3292667" cy="2172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620688"/>
            <a:ext cx="4534272" cy="187220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750"/>
              </a:spcBef>
              <a:spcAft>
                <a:spcPts val="150"/>
              </a:spcAft>
            </a:pPr>
            <a:r>
              <a:rPr lang="ru-RU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чем встречать год Черной Змеи?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1700808"/>
            <a:ext cx="4896544" cy="5904656"/>
          </a:xfrm>
        </p:spPr>
        <p:txBody>
          <a:bodyPr>
            <a:normAutofit fontScale="62500" lnSpcReduction="20000"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</a:pP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Так </a:t>
            </a:r>
            <a:r>
              <a:rPr lang="ru-RU" sz="31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 наступающий год – это год Черной Водяной 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Змеи, то </a:t>
            </a:r>
            <a:r>
              <a:rPr lang="ru-RU" sz="31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встречать его желательно в одежде черного или синего цвета.</a:t>
            </a:r>
            <a:endParaRPr lang="ru-RU" sz="31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</a:pPr>
            <a:r>
              <a:rPr lang="ru-RU" sz="31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Можно использовать для встречи Нового года также и зеленый цвет. Женщинам для встречи Года Змеи лучше всего подойдет платье. В мужской наряд можно внедрить галстук со «змеиным» рисунком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</a:pPr>
            <a:r>
              <a:rPr lang="ru-RU" sz="31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ы </a:t>
            </a:r>
            <a:r>
              <a:rPr lang="ru-RU" sz="31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будете неотразимы в 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платьях </a:t>
            </a:r>
            <a:r>
              <a:rPr lang="ru-RU" sz="31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темно-зеленого цвета, напоминающих змеиную кожу. С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амым </a:t>
            </a:r>
            <a:r>
              <a:rPr lang="ru-RU" sz="31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лучшим цветовым сочетанием для наряда предстоящей новогодней ночи будет сочетание черного и зеленого.</a:t>
            </a:r>
            <a:endParaRPr lang="ru-RU" sz="31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</a:pPr>
            <a:endParaRPr lang="ru-RU" sz="18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C:\Users\Dell\Desktop\2013\Downloads\144932-novyj-god-2013-637x0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39" y="1268760"/>
            <a:ext cx="3168351" cy="5009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44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/>
          </a:bodyPr>
          <a:lstStyle/>
          <a:p>
            <a:pPr algn="just"/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Если 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же вы любите блеск и все экстравагантное, обратите внимание на платья с кожаными элементами или пошитое из блестящей ткани с холодным мерцанием, непонимающей кожу змеи. К такому наряду подойдет минимум аксессуаров, обязателен только браслет. 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латья -блес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6102424" cy="44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018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880320"/>
          </a:xfrm>
        </p:spPr>
        <p:txBody>
          <a:bodyPr>
            <a:no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Теперь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 украшениях и аксессуарах. Они должны быть дорогими с драгоценными или полудрагоценными камнями. Если у вас нет подобных украшений, от них вообще лучше отказаться. Аккуратный браслет в форме змеи – идеален для новогоднего наряда. Кроме того надев украшения, вы получите мудрость и поддержку Змеи на целый год. Никакой пластмассы и дешевого блеска!</a:t>
            </a:r>
            <a:r>
              <a:rPr lang="ru-RU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Новогодние аксессуары 2013 год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382" y="3501008"/>
            <a:ext cx="4798640" cy="30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62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8208911" cy="2874564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endParaRPr lang="ru-RU" sz="32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ru-RU" sz="3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ru-RU" sz="3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Прическа </a:t>
            </a:r>
            <a:r>
              <a:rPr lang="ru-RU" sz="3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новогоднюю ночь 2013 года должна быть аккуратной. Змея оценит приглаженные уложенные или собранные в пучок волосы. Освежить такую консервативную прическу можно красивой заколкой или обручем. Табу на локоны в 2013 году нет, но есть некоторые правила: они не должны быть мелкими, укладка должна быть не беспорядочной, а с идеально ровной волной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Verdana"/>
                <a:ea typeface="Times New Roman"/>
                <a:cs typeface="Times New Roman"/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Новогодняя прическа: вариант первый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3" t="-5084" r="16043"/>
          <a:stretch/>
        </p:blipFill>
        <p:spPr bwMode="auto">
          <a:xfrm>
            <a:off x="251520" y="3279228"/>
            <a:ext cx="3200401" cy="3363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Новогодняя прическа: вариант второ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4896544" cy="3338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32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Новогодний макияж 2013</a:t>
            </a:r>
            <a:endParaRPr lang="ru-RU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208912" cy="3312368"/>
          </a:xfrm>
        </p:spPr>
        <p:txBody>
          <a:bodyPr>
            <a:normAutofit fontScale="92500" lnSpcReduction="10000"/>
          </a:bodyPr>
          <a:lstStyle/>
          <a:p>
            <a:pPr indent="19050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Главным акцентом новогоднего макияжа являются глаза, и в 2013 год змеи это негласное правило остается неизменным. Визажисты с мировых подиумов дают нашему воображению волю, предоставляя широчайшую палитру всевозможных оттенков.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Стилисты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закрепили поверх ярких теней стразы – такое решение в главную ночь года уместно как никогда. 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19050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таким акцентом вы точно будете в центре внимания, не забыв о тематике вечера и не превратившись при этом в новогоднюю елку.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19050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Завершить новогодний макияж глаз 2013 вам помогут накладные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ресницы. 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Dell\Desktop\2013\sam26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249" y="4488419"/>
            <a:ext cx="2491909" cy="2191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ell\Desktop\2013\sam26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668" y="4488418"/>
            <a:ext cx="2664296" cy="2212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94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866536"/>
          </a:xfrm>
        </p:spPr>
        <p:txBody>
          <a:bodyPr>
            <a:no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губы нанесите шоколадный тон. Для выделения губ используйте темно-красную или бордовую помаду. Блеск поможет придать вашим губам сочность, если вы подберете соответствующий блестящий оттенок в тон помаде.</a:t>
            </a:r>
            <a: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8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Dell\Desktop\2013\Downloads\2013hairstyle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2"/>
          <a:stretch/>
        </p:blipFill>
        <p:spPr bwMode="auto">
          <a:xfrm>
            <a:off x="5372100" y="2420888"/>
            <a:ext cx="3170312" cy="3848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 descr="новогодний макияж глаз 2013 фото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2952328" cy="4136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84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4176464" cy="1944216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Новогодний маникюр 2013: самый актуальный тренд предстоящего праздника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645024"/>
            <a:ext cx="7992887" cy="2592288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Красивые бокалы в руках привлекают немало внимания к нашим пальчикам. Поэтому необходимо подумать не только о новогоднем макияже, но и, конечно же, о маникюре и даже педикюре. 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Dell\Desktop\2013\Downloads\91834927_large_Manikyur_na_Novuyy_God_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6672"/>
            <a:ext cx="4608512" cy="3571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48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Autofit/>
          </a:bodyPr>
          <a:lstStyle/>
          <a:p>
            <a:pPr indent="190500" algn="just">
              <a:lnSpc>
                <a:spcPct val="115000"/>
              </a:lnSpc>
              <a:spcAft>
                <a:spcPts val="450"/>
              </a:spcAft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Вооружившись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модными советами, чувством прекрасного и чувством меры, вы станете самой привлекательной в предстоящую новогоднюю ночь!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новогодний маникюр 201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0" y="1988840"/>
            <a:ext cx="2108200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новогодний маникюр 20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25144"/>
            <a:ext cx="2573020" cy="177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C:\Users\Dell\Desktop\2013\Downloads\manikjur_kruzheva_na_novyj_god_201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60847"/>
            <a:ext cx="4595520" cy="230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новогодний педикюр 20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25144"/>
            <a:ext cx="4031883" cy="1775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70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348880"/>
            <a:ext cx="8496943" cy="4248472"/>
          </a:xfrm>
        </p:spPr>
        <p:txBody>
          <a:bodyPr>
            <a:normAutofit fontScale="775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3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</a:t>
            </a:r>
            <a:r>
              <a:rPr lang="ru-RU" sz="29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Цветовая гамма упаковки и самих предметов – </a:t>
            </a:r>
            <a:r>
              <a:rPr lang="ru-RU" sz="29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черный, коричневый, темно-синий тона.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Выбор </a:t>
            </a:r>
            <a:r>
              <a:rPr lang="ru-RU" sz="29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подарка зависит от вашей фантазии, но в канун 2013 года вы просто обязаны соблюсти одно маленькое условие: </a:t>
            </a:r>
            <a:r>
              <a:rPr lang="ru-RU" sz="29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подарок должен быть практичным</a:t>
            </a:r>
            <a:r>
              <a:rPr lang="ru-RU" sz="29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 в дополнение к нему (по восточной традиции подарок обязательно должен состоять </a:t>
            </a:r>
            <a:r>
              <a:rPr lang="ru-RU" sz="29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двух предметов</a:t>
            </a:r>
            <a:r>
              <a:rPr lang="ru-RU" sz="29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приложите открытку, сделанную своими </a:t>
            </a:r>
            <a:r>
              <a:rPr lang="ru-RU" sz="29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руками.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Хотите подарить украшения? Тогда выбирайте только </a:t>
            </a:r>
            <a:r>
              <a:rPr lang="ru-RU" sz="29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благородные металлы и драгоценные камни.</a:t>
            </a:r>
            <a:endParaRPr lang="ru-RU" sz="2900" b="1" i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450"/>
              </a:spcAft>
              <a:buNone/>
            </a:pPr>
            <a:r>
              <a:rPr lang="ru-RU" sz="29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</a:t>
            </a:r>
            <a:r>
              <a:rPr lang="ru-RU" sz="29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Изображения </a:t>
            </a:r>
            <a:r>
              <a:rPr lang="ru-RU" sz="29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змеи и фигурки символа нового 2013 года </a:t>
            </a:r>
            <a:r>
              <a:rPr lang="ru-RU" sz="29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его встрече – обязательное составляющее новогодних презентов.</a:t>
            </a:r>
            <a:endParaRPr lang="ru-RU" sz="29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3300" b="1" i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620688"/>
            <a:ext cx="4752528" cy="165618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дарить на новый год змеи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как встречать 2013 новый год: что дарить в новый год зме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2880320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4450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60648"/>
            <a:ext cx="4464496" cy="65973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Новый 2013 год змеи все ближе и ближе… Главный праздник года всякий раз сулит нам особенные волшебные дни, дни, к которым стоит как следует подготовиться. Ведь, согласно старинным поверьям, как вы проведете их, так пройдет и весь следующий год. </a:t>
            </a:r>
          </a:p>
          <a:p>
            <a:pPr algn="just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Вы узнаете, как правильно встречать новый год 2013 и что дарить на год змеи, чтобы не рассердить «символ вечности»… </a:t>
            </a:r>
          </a:p>
          <a:p>
            <a:endParaRPr lang="ru-RU" dirty="0"/>
          </a:p>
        </p:txBody>
      </p:sp>
      <p:pic>
        <p:nvPicPr>
          <p:cNvPr id="8194" name="Picture 2" descr="C:\Users\Dell\Desktop\2013\Downloads\ng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28" y="692696"/>
            <a:ext cx="3096344" cy="2080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ell\Desktop\2013\Downloads\DM2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689" y="3501008"/>
            <a:ext cx="3698345" cy="2597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95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4752528" cy="237626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Что нельзя дарить </a:t>
            </a:r>
            <a:br>
              <a:rPr lang="ru-RU" sz="4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4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новый год 2013</a:t>
            </a:r>
            <a:r>
              <a:rPr lang="ru-RU" sz="4000" dirty="0"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2901102"/>
            <a:ext cx="5976664" cy="3768258"/>
          </a:xfrm>
        </p:spPr>
        <p:txBody>
          <a:bodyPr>
            <a:normAutofit/>
          </a:bodyPr>
          <a:lstStyle/>
          <a:p>
            <a:pPr indent="19050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райне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нежелательным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подарком являются </a:t>
            </a:r>
            <a:r>
              <a:rPr lang="ru-RU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любые часы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19050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Разумеется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под строгим запретом оказываются </a:t>
            </a:r>
            <a:r>
              <a:rPr lang="ru-RU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предметы из кожи змеи.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Кошельки и сумочки, </a:t>
            </a:r>
            <a:r>
              <a:rPr lang="ru-RU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имитирующие окраску пресмыкающегося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тоже лучше не дарить встречающим змеиный новый год.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19050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Так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список не рекомендуемого автоматически попадают </a:t>
            </a:r>
            <a:r>
              <a:rPr lang="ru-RU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острые предметы, оружие и все, что связано со стихией огня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42" name="Picture 2" descr="C:\Users\Dell\Desktop\2013\Downloads\podarki_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396"/>
            <a:ext cx="2257822" cy="2522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как встречать год змеи: что нельзя дарить на новый год 20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74504"/>
            <a:ext cx="2304256" cy="1608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1495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293096"/>
            <a:ext cx="8712968" cy="1872208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ru-RU" sz="5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Астрологический прогноз</a:t>
            </a:r>
          </a:p>
          <a:p>
            <a:r>
              <a:rPr lang="ru-RU" sz="5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      2013</a:t>
            </a:r>
            <a:endParaRPr lang="ru-RU" sz="54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Dell\Desktop\2013\1352149699_horoscope-cand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680520" cy="3467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38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429000"/>
            <a:ext cx="8424936" cy="27691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темная или черная (показывает принадлежность к элементу воды)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змея. Мудрость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любознательность, сосредоточенность и целеустремленность, а вместе с ними умение и желание учиться и развиваться. У водяной змеи отличная память, а ее характер отличают сила и непоколебимая воля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стоит считать ни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страшной,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злой,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ведь змея создание очень интеллигентное и даже добродушное, а порой и очаровательно наивное. Она очень преданна: родным и близким, любимому делу, собственным, иногда сверх меры идеалистическим взглядам на жизнь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04864"/>
            <a:ext cx="4762872" cy="1512168"/>
          </a:xfrm>
        </p:spPr>
        <p:txBody>
          <a:bodyPr>
            <a:normAutofit fontScale="90000"/>
          </a:bodyPr>
          <a:lstStyle/>
          <a:p>
            <a:r>
              <a:rPr lang="ru-RU" sz="31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 нового 2013 года </a:t>
            </a:r>
            <a:r>
              <a:rPr lang="ru-RU" sz="31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1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восточному календарю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namewoman.ru/images/stories/kakoy-budet-2013-noviy-god-obschiy-kitayskiy-goroskop-na-2013-god-zmeya%20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902"/>
            <a:ext cx="3528392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9359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76672"/>
            <a:ext cx="5472608" cy="6192688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Неожиданные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подводные камни в предстоящий период действительно будут редкостью, но это справедливо только для тех, кто сам старается соответствовать положительному змеиному образу и содержанию. В противном случае символ года предстанет перед вами совершенно другим – кусачим,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злопамятным,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коварным и мстительным… Впрочем, яд некоторых змей не только убивает, но и выступает в качестве лекарства. Поэтому, если символ года вас все же «укусит», то постарайтесь тщательно проанализировать произошедшее – «за что и почему», выводы из случившегося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станут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лекарством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будущего, главное их не забыть!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лекарством для будущего, главное их не забыть!</a:t>
            </a:r>
          </a:p>
          <a:p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Dell\Desktop\2013\1354797334_2013-zodi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39" y="1416813"/>
            <a:ext cx="2592288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02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5" cy="5112568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Что 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в этот период посеете, то и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вам 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предстоит пожинать. Это касается любой области: дружбы и любви, карьеры и увлечений и, что особенно закономерно, вашего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здоровья.</a:t>
            </a:r>
          </a:p>
          <a:p>
            <a:pPr marL="0" indent="0" algn="just"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Доходным 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станет для тех, кто умеет сохранять и преумножать. Таких людей ждут новые источники финансирования и выгодные партнерства.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Постарайтесь 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избегать ненужных трат и импульсивных неоправданных приобретений. Транжир змея не любит.</a:t>
            </a:r>
          </a:p>
          <a:p>
            <a:pPr marL="0" indent="0" algn="just">
              <a:buNone/>
            </a:pP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 новый год не обойдется без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искушений.  Дело 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том, что главное пресмыкающееся 2013 года отличают молниеносность и стремительность, которые отражаются в возможности необдуманных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поступков.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40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 китайского гороскопа на год: </a:t>
            </a:r>
            <a:endParaRPr lang="ru-RU" sz="4000" b="1" i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выработайте 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дня, учитесь планировать. Распишите подробно по сезонам, по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месяцам, 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неделям 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то, что вы должны сделать, чему должны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научиться. 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Проанализируйте, каких змеиных качеств вам не достает и постарайтесь ими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обзавестись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Тренируйте память: делайте записи, запоминайте хотя бы по 4-5 новых иностранных слов в день, больше читайте и делитесь прочитанным с окружающими.</a:t>
            </a:r>
          </a:p>
          <a:p>
            <a:pPr marL="0" indent="0" algn="ctr">
              <a:buNone/>
            </a:pPr>
            <a:r>
              <a:rPr lang="ru-RU" sz="40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Установка общего китайского гороскопа на 2013 новый год: </a:t>
            </a:r>
            <a:endParaRPr lang="ru-RU" sz="4000" b="1" i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 спать» , 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развиваться, ставить перед собой цели и достигать их, но при этом не мешать другим, не вставать поперек дороги тех, кто в свою очередь стремится к собственной мечте. Уважайте других и не забывайте о себе, проявите змеиную маневренность и гибкость!</a:t>
            </a:r>
          </a:p>
          <a:p>
            <a:pPr marL="0" indent="0" algn="ctr">
              <a:buNone/>
            </a:pPr>
            <a:r>
              <a:rPr lang="ru-RU" sz="45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Помните</a:t>
            </a:r>
            <a:r>
              <a:rPr lang="ru-RU" sz="45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4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sz="4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будет 2013 новый год, в первую очередь зависит от вас самих! </a:t>
            </a:r>
          </a:p>
          <a:p>
            <a:pPr marL="0" indent="0" algn="just"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Вам ждать</a:t>
            </a:r>
            <a:br>
              <a:rPr lang="ru-RU" sz="4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2013 нового года змеи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29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4680520" cy="6264696"/>
          </a:xfrm>
        </p:spPr>
        <p:txBody>
          <a:bodyPr>
            <a:normAutofit fontScale="85000" lnSpcReduction="20000"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</a:pPr>
            <a:r>
              <a:rPr lang="ru-RU" sz="21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Космические элементы наступающего года - Вода и Огонь, а цвета - фиолетовый и черный. Эти цвета связаны в восточном учении с умеренностью, сдержанностью, а также с духовностью и раскаянием. Они способствуют вдохновению, чувствительности и состраданию.</a:t>
            </a:r>
            <a:endParaRPr lang="ru-RU" sz="21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</a:pPr>
            <a:r>
              <a:rPr lang="ru-RU" sz="21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Вот почему в год Змеи упор нужно сделать на получение образования, повышение квалификации, занятия творчеством, поиски ответов на сложные вопросы. Поставьте задачу и последовательно, ступенька за ступенькой, приближайтесь к ее решению.</a:t>
            </a:r>
            <a:endParaRPr lang="ru-RU" sz="21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</a:pPr>
            <a:r>
              <a:rPr lang="ru-RU" sz="21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доверяйте своей интуиции! </a:t>
            </a:r>
            <a:r>
              <a:rPr lang="ru-RU" sz="2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Это </a:t>
            </a:r>
            <a:r>
              <a:rPr lang="ru-RU" sz="21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великолепный повод начать жизнь с чистого листа, сбросить, как это делает змея, старую кожу и не бояться перемен - в наступающем году они вам просто необходимы!</a:t>
            </a:r>
            <a:endParaRPr lang="ru-RU" sz="21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2290" name="Picture 2" descr="C:\Users\Dell\Desktop\2013\Downloads\187_stk8680xm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10" y="2036068"/>
            <a:ext cx="3456384" cy="4609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2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2013\zme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1"/>
            <a:ext cx="8352928" cy="503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2013\Downloads\MEJftOcRvN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4634"/>
            <a:ext cx="4976758" cy="626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Dell\Desktop\2013\Downloads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28479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73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Краснопеева Наталья Александровна</a:t>
            </a:r>
            <a:b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технологии</a:t>
            </a:r>
            <a:br>
              <a:rPr lang="ru-RU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«Зотинская СОШ» Красноярского края</a:t>
            </a:r>
            <a:endParaRPr lang="ru-RU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Dell\Desktop\2013\Downloads\kanikuly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7"/>
            <a:ext cx="6120680" cy="4583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99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068960"/>
            <a:ext cx="8280919" cy="3528391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Змея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очень чтит семейные традиции, не забывая при этом о деловых отношениях и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бизнес-сфере. Не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игнорируйте корпоративный новый год, не забудьте о сувенирах сослуживцам и шефу, подготовьте несколько новогодних тостов 2013.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Во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время боя курантов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лучше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всего быть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дома. Если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новый год вы все-таки встречаете вне дома, то отметьте в планах на ближайшие два месяца то, что 9 и 10 февраля вам стоит навестить родителей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9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</a:t>
            </a:r>
            <a:r>
              <a:rPr lang="ru-RU" sz="19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итайский </a:t>
            </a:r>
            <a:r>
              <a:rPr lang="ru-RU" sz="19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новый год змеи 2013 начинается именно 10-ого февраля.</a:t>
            </a:r>
            <a:endParaRPr lang="ru-RU" sz="1900" b="1" i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4618856" cy="2730632"/>
          </a:xfrm>
        </p:spPr>
        <p:txBody>
          <a:bodyPr>
            <a:normAutofit/>
          </a:bodyPr>
          <a:lstStyle/>
          <a:p>
            <a:r>
              <a:rPr lang="ru-RU" sz="4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и с кем встречать новый год 2013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3384376" cy="2996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3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548680"/>
            <a:ext cx="3953976" cy="172819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750"/>
              </a:spcBef>
              <a:spcAft>
                <a:spcPts val="150"/>
              </a:spcAft>
            </a:pP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 </a:t>
            </a:r>
            <a:r>
              <a:rPr lang="ru-RU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встречать Новый 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год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6016" y="332656"/>
            <a:ext cx="4032447" cy="5976664"/>
          </a:xfrm>
        </p:spPr>
        <p:txBody>
          <a:bodyPr>
            <a:normAutofit fontScale="85000" lnSpcReduction="10000"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 первым ударом курантов простите всех, кто нанес вам обиды, настройтесь на позитив и мысленно попросите Змею послать вам в наступающем году добро и любовь.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Очень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важно также заранее украсить дом, положить под елку подарки и накрыть стол, не откладывая все это на последние часы перед боем курантов, - Змея не любит суеты и беспорядка. 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Ни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коем случае не выражайтесь уничижительно о Змее, не подшучивайте над ней. Не стоит дразнить символ наступающего года - верите вы в эзотерику или нет, последствия могут быть самыми непредсказуемыми.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C:\Users\Dell\Desktop\2013\Downloads\92201754_clp353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4" y="2276872"/>
            <a:ext cx="3716146" cy="3963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40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80112" y="548680"/>
            <a:ext cx="2878088" cy="374441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  <a:spcAft>
                <a:spcPts val="150"/>
              </a:spcAft>
            </a:pPr>
            <a:r>
              <a:rPr lang="ru-RU" sz="4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 украсить дом на 2013 год Змеи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4392488" cy="6120680"/>
          </a:xfrm>
        </p:spPr>
        <p:txBody>
          <a:bodyPr>
            <a:noAutofit/>
          </a:bodyPr>
          <a:lstStyle/>
          <a:p>
            <a:pPr indent="190500" algn="just">
              <a:lnSpc>
                <a:spcPct val="115000"/>
              </a:lnSpc>
              <a:spcAft>
                <a:spcPts val="0"/>
              </a:spcAft>
            </a:pPr>
            <a:endParaRPr lang="ru-RU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19050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Придерживайтесь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элегантной и строгой цветовой гаммы, контраст белого и черного или темно-синего будет очень уместным для встречи нового года. Один из цветов будет символизировать снежную зиму, а второй будет данью талисману наступающего 2013 нового года. 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19050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Еще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одна модная деталь в декоре - серебро и блестки. Они хороши в любом виде: украсьте, например, стены и окна снежинками из серебряной бумаги, которые можно сбрызнуть лаком для волос с блестками.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314" name="Picture 2" descr="C:\Users\Dell\Desktop\2013\Downloads\novyj-god-20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5"/>
            <a:ext cx="3456384" cy="23516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07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55976" y="476672"/>
            <a:ext cx="4320480" cy="6381328"/>
          </a:xfrm>
        </p:spPr>
        <p:txBody>
          <a:bodyPr>
            <a:normAutofit fontScale="92500" lnSpcReduction="20000"/>
          </a:bodyPr>
          <a:lstStyle/>
          <a:p>
            <a:pPr marL="0" lvl="0" indent="285750" algn="just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None/>
            </a:pP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Особое </a:t>
            </a:r>
            <a:r>
              <a:rPr lang="ru-RU" sz="19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место в декоре должно занимать изображение змеи. 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sz="19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забудьте об ароматических 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свечах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Times New Roman"/>
              </a:rPr>
              <a:t> </a:t>
            </a:r>
            <a:r>
              <a:rPr lang="ru-RU" sz="19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белого, черного, темно-синего или серебряного цвета в подсвечниках из холодного металла. 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ru-RU" sz="19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которые не только сделают ваш дом уютнее, но и очистят его от накопившейся 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негативной </a:t>
            </a:r>
            <a:r>
              <a:rPr lang="ru-RU" sz="19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энергии.</a:t>
            </a:r>
            <a:endParaRPr lang="ru-RU" sz="19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285750" algn="just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None/>
            </a:pPr>
            <a:r>
              <a:rPr lang="ru-RU" sz="19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Змее понравятся украшения из соломки, колосков, сухоцветов. Сделайте из них венок или просто перевяжите серебристой лентой, собрав в букет, положите на праздничный стол или повесьте на стену. </a:t>
            </a:r>
            <a:endParaRPr lang="ru-RU" sz="19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285750" algn="just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None/>
            </a:pP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Красиво </a:t>
            </a:r>
            <a:r>
              <a:rPr lang="ru-RU" sz="19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будут смотреться гроздья рябины, шишки, золоченые орехи. </a:t>
            </a:r>
            <a:endParaRPr lang="ru-RU" sz="19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285750" algn="ctr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None/>
            </a:pPr>
            <a:r>
              <a:rPr lang="ru-RU" sz="1900" b="1" i="1" u="sng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Змея </a:t>
            </a:r>
            <a:r>
              <a:rPr lang="ru-RU" sz="1900" b="1" i="1" u="sng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непременно </a:t>
            </a:r>
            <a:r>
              <a:rPr lang="ru-RU" sz="1900" b="1" i="1" u="sng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отметит </a:t>
            </a:r>
            <a:r>
              <a:rPr lang="ru-RU" sz="1900" b="1" i="1" u="sng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ваше к ней внимание!</a:t>
            </a:r>
            <a:endParaRPr lang="ru-RU" sz="1900" b="1" i="1" u="sng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как встречать новый год 2013, интерьер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528391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488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908720"/>
            <a:ext cx="3312368" cy="2736304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 накрыть новогодний стол?</a:t>
            </a:r>
            <a:r>
              <a:rPr lang="ru-RU" sz="5400" dirty="0">
                <a:solidFill>
                  <a:srgbClr val="767676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5400" dirty="0">
                <a:solidFill>
                  <a:srgbClr val="767676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933056"/>
            <a:ext cx="8676456" cy="2924944"/>
          </a:xfrm>
        </p:spPr>
        <p:txBody>
          <a:bodyPr>
            <a:normAutofit lnSpcReduction="10000"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Главными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цветами 2013 года будут чёрный и все оттенки синего. Разумеется, тёмная скатерть будет не очень весело смотреться на праздничном столе, поэтому стоит подыскать что-то более нежного оттенка — например, светло-голубого. В дополнение нужно найти подходящую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посуду.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Давно мечтали об экстравагантных чёрных тарелках? Самое время покупать!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Dell\Desktop\2013\Downloads\novogodnii_st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680520" cy="3078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3744416" cy="172819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750"/>
              </a:spcBef>
              <a:spcAft>
                <a:spcPts val="150"/>
              </a:spcAft>
            </a:pPr>
            <a:r>
              <a:rPr lang="ru-RU" sz="49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Новогодний стол 2013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140968"/>
            <a:ext cx="8352928" cy="3717032"/>
          </a:xfrm>
        </p:spPr>
        <p:txBody>
          <a:bodyPr>
            <a:normAutofit fontScale="85000" lnSpcReduction="10000"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</a:pP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Новый год и Рождество - самые благодатные дни для демонстрации своих кулинарных способностей</a:t>
            </a:r>
            <a:r>
              <a:rPr lang="ru-RU" sz="2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в год Змеи на столе должно быть и вовсе что-нибудь особенное. Побольше </a:t>
            </a:r>
            <a:r>
              <a:rPr lang="ru-RU" sz="26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зелени, салатов, легких закусок </a:t>
            </a: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дайте волю своей фантазии! И непременно приготовьте одно </a:t>
            </a:r>
            <a:r>
              <a:rPr lang="ru-RU" sz="26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экзотическое блюдо</a:t>
            </a: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Ведь Змея так любит все изысканное и необычное!</a:t>
            </a:r>
            <a:endParaRPr lang="ru-RU" sz="2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</a:pP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Ну а коронным блюдом новогоднего стола может </a:t>
            </a:r>
            <a:r>
              <a:rPr lang="ru-RU" sz="2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быть </a:t>
            </a:r>
            <a:r>
              <a:rPr lang="ru-RU" sz="26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птица </a:t>
            </a:r>
            <a:r>
              <a:rPr lang="ru-RU" sz="2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sz="26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кролик</a:t>
            </a: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Взгляд удава, направленный на кролика, уже давно стал </a:t>
            </a:r>
            <a:r>
              <a:rPr lang="ru-RU" sz="2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притчей.</a:t>
            </a:r>
            <a:endParaRPr lang="ru-RU" sz="2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Dell\Desktop\2013\Downloads\18944b72d589c5025c788c64cc556d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484"/>
            <a:ext cx="4238650" cy="2907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70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7" y="548680"/>
            <a:ext cx="4608512" cy="5256583"/>
          </a:xfrm>
        </p:spPr>
        <p:txBody>
          <a:bodyPr>
            <a:normAutofit fontScale="92500"/>
          </a:bodyPr>
          <a:lstStyle/>
          <a:p>
            <a:pPr lvl="0" indent="285750" algn="just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Еще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один непременный атрибут восточного новогоднего стола - </a:t>
            </a:r>
            <a:r>
              <a:rPr lang="ru-RU" sz="24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рыба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Пусть это даже будет несколько рыбных блюд, приготовленных по оригинальным рецептам. Ведь рыба - любимое лакомство хозяйки 2013 года, Водяной Змеи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indent="285750" algn="just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Водяная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змея обожает </a:t>
            </a:r>
            <a:r>
              <a:rPr lang="ru-RU" sz="24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яйца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поэтому можно, например, приготовить ставший уже классикой салат «Гнездо глухаря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C:\Users\Dell\Desktop\2013\Downloads\stol_na_novyi_g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04491"/>
            <a:ext cx="3698776" cy="427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ell\Desktop\2013\Downloads\novogodnie_sala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1332"/>
            <a:ext cx="3122712" cy="2338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22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601</TotalTime>
  <Words>1847</Words>
  <Application>Microsoft Office PowerPoint</Application>
  <PresentationFormat>Экран (4:3)</PresentationFormat>
  <Paragraphs>73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Волна</vt:lpstr>
      <vt:lpstr>Презентация PowerPoint</vt:lpstr>
      <vt:lpstr>Презентация PowerPoint</vt:lpstr>
      <vt:lpstr>Где и с кем встречать новый год 2013 </vt:lpstr>
      <vt:lpstr>Как встречать Новый год </vt:lpstr>
      <vt:lpstr>Как украсить дом на 2013 год Змеи </vt:lpstr>
      <vt:lpstr>Презентация PowerPoint</vt:lpstr>
      <vt:lpstr>Как накрыть новогодний стол? </vt:lpstr>
      <vt:lpstr>Новогодний стол 2013 </vt:lpstr>
      <vt:lpstr>Презентация PowerPoint</vt:lpstr>
      <vt:lpstr>Поставьте в центр стола веточку сосны - символ долголетия на Востоке, хорошие марочные вина, ликеры, наливки, шампанское.  А вот крепких напитков в эту ночь лучше избегать. </vt:lpstr>
      <vt:lpstr>В чем встречать год Черной Змеи? </vt:lpstr>
      <vt:lpstr>   Если же вы любите блеск и все экстравагантное, обратите внимание на платья с кожаными элементами или пошитое из блестящей ткани с холодным мерцанием, непонимающей кожу змеи. К такому наряду подойдет минимум аксессуаров, обязателен только браслет. </vt:lpstr>
      <vt:lpstr>    Теперь об украшениях и аксессуарах. Они должны быть дорогими с драгоценными или полудрагоценными камнями. Если у вас нет подобных украшений, от них вообще лучше отказаться. Аккуратный браслет в форме змеи – идеален для новогоднего наряда. Кроме того надев украшения, вы получите мудрость и поддержку Змеи на целый год. Никакой пластмассы и дешевого блеска! </vt:lpstr>
      <vt:lpstr>Презентация PowerPoint</vt:lpstr>
      <vt:lpstr>Новогодний макияж 2013</vt:lpstr>
      <vt:lpstr> На губы нанесите шоколадный тон. Для выделения губ используйте темно-красную или бордовую помаду. Блеск поможет придать вашим губам сочность, если вы подберете соответствующий блестящий оттенок в тон помаде. </vt:lpstr>
      <vt:lpstr>Новогодний маникюр 2013: самый актуальный тренд предстоящего праздника </vt:lpstr>
      <vt:lpstr>Вооружившись модными советами, чувством прекрасного и чувством меры, вы станете самой привлекательной в предстоящую новогоднюю ночь! </vt:lpstr>
      <vt:lpstr>Что дарить на новый год змеи </vt:lpstr>
      <vt:lpstr>Что нельзя дарить  на новый год 2013 </vt:lpstr>
      <vt:lpstr>Презентация PowerPoint</vt:lpstr>
      <vt:lpstr>Символ нового 2013 года  по восточному календарю </vt:lpstr>
      <vt:lpstr>Презентация PowerPoint</vt:lpstr>
      <vt:lpstr>Что Вам ждать  от 2013 нового года змеи </vt:lpstr>
      <vt:lpstr>Презентация PowerPoint</vt:lpstr>
      <vt:lpstr>Презентация PowerPoint</vt:lpstr>
      <vt:lpstr>Презентация PowerPoint</vt:lpstr>
      <vt:lpstr>Автор: Краснопеева Наталья Александровна учитель технологии МОУ «Зотинская СОШ» Красноярского края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Dell</cp:lastModifiedBy>
  <cp:revision>71</cp:revision>
  <dcterms:created xsi:type="dcterms:W3CDTF">2012-12-07T11:57:54Z</dcterms:created>
  <dcterms:modified xsi:type="dcterms:W3CDTF">2012-12-11T16:13:48Z</dcterms:modified>
</cp:coreProperties>
</file>