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1722-71EB-4DBB-83B0-4E618373B73B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A04C-0036-4691-9B09-9C85F80F01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1722-71EB-4DBB-83B0-4E618373B73B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A04C-0036-4691-9B09-9C85F80F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1722-71EB-4DBB-83B0-4E618373B73B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A04C-0036-4691-9B09-9C85F80F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1722-71EB-4DBB-83B0-4E618373B73B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A04C-0036-4691-9B09-9C85F80F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1722-71EB-4DBB-83B0-4E618373B73B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13A04C-0036-4691-9B09-9C85F80F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1722-71EB-4DBB-83B0-4E618373B73B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A04C-0036-4691-9B09-9C85F80F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1722-71EB-4DBB-83B0-4E618373B73B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A04C-0036-4691-9B09-9C85F80F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1722-71EB-4DBB-83B0-4E618373B73B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A04C-0036-4691-9B09-9C85F80F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1722-71EB-4DBB-83B0-4E618373B73B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A04C-0036-4691-9B09-9C85F80F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1722-71EB-4DBB-83B0-4E618373B73B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A04C-0036-4691-9B09-9C85F80F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1722-71EB-4DBB-83B0-4E618373B73B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3A04C-0036-4691-9B09-9C85F80F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831722-71EB-4DBB-83B0-4E618373B73B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13A04C-0036-4691-9B09-9C85F80F0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6100062"/>
            <a:ext cx="3508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Вот дом, который зовется Лицей.</a:t>
            </a:r>
          </a:p>
        </p:txBody>
      </p:sp>
      <p:pic>
        <p:nvPicPr>
          <p:cNvPr id="1026" name="Picture 2" descr="C:\Documents and Settings\User\Мои документы\Мои рисунки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7581900" cy="5419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10780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6270431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Это </a:t>
            </a:r>
            <a:r>
              <a:rPr lang="ru-RU" dirty="0">
                <a:solidFill>
                  <a:schemeClr val="bg1"/>
                </a:solidFill>
              </a:rPr>
              <a:t>10 «в» на крыльце дома, который зовется Лицей</a:t>
            </a:r>
          </a:p>
        </p:txBody>
      </p:sp>
      <p:pic>
        <p:nvPicPr>
          <p:cNvPr id="1026" name="Picture 2" descr="C:\Documents and Settings\User\Мои документы\Мои рисунки\Новая папка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010525" cy="6010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73812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08104" y="2635994"/>
            <a:ext cx="3203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 </a:t>
            </a:r>
            <a:r>
              <a:rPr lang="ru-RU" dirty="0">
                <a:solidFill>
                  <a:schemeClr val="bg1"/>
                </a:solidFill>
              </a:rPr>
              <a:t>это староста нашего класса, которая нами командует классно</a:t>
            </a:r>
          </a:p>
          <a:p>
            <a:r>
              <a:rPr lang="ru-RU" dirty="0">
                <a:solidFill>
                  <a:schemeClr val="bg1"/>
                </a:solidFill>
              </a:rPr>
              <a:t>В доме, который зовется Лицей.</a:t>
            </a:r>
          </a:p>
        </p:txBody>
      </p:sp>
      <p:pic>
        <p:nvPicPr>
          <p:cNvPr id="1026" name="Picture 2" descr="C:\Documents and Settings\User\Мои документы\Мои рисунки\Новая папка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0"/>
            <a:ext cx="4857750" cy="6467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5644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5805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Это </a:t>
            </a:r>
            <a:r>
              <a:rPr lang="ru-RU" dirty="0">
                <a:solidFill>
                  <a:schemeClr val="bg1"/>
                </a:solidFill>
              </a:rPr>
              <a:t>художников группа приятная.</a:t>
            </a:r>
          </a:p>
          <a:p>
            <a:r>
              <a:rPr lang="ru-RU" dirty="0">
                <a:solidFill>
                  <a:schemeClr val="bg1"/>
                </a:solidFill>
              </a:rPr>
              <a:t>Рисуют они плакаты занятные</a:t>
            </a:r>
          </a:p>
          <a:p>
            <a:r>
              <a:rPr lang="ru-RU" dirty="0">
                <a:solidFill>
                  <a:schemeClr val="bg1"/>
                </a:solidFill>
              </a:rPr>
              <a:t>В доме, который зовется Лицей.</a:t>
            </a:r>
          </a:p>
        </p:txBody>
      </p:sp>
      <p:pic>
        <p:nvPicPr>
          <p:cNvPr id="2050" name="Picture 2" descr="C:\Documents and Settings\User\Мои документы\Мои рисунки\Новая папка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7419975" cy="5581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76877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5877272"/>
            <a:ext cx="4896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Мы </a:t>
            </a:r>
            <a:r>
              <a:rPr lang="ru-RU" dirty="0">
                <a:solidFill>
                  <a:schemeClr val="bg1"/>
                </a:solidFill>
              </a:rPr>
              <a:t>близнецам посвящаем страницу. </a:t>
            </a:r>
          </a:p>
          <a:p>
            <a:r>
              <a:rPr lang="ru-RU" dirty="0">
                <a:solidFill>
                  <a:schemeClr val="bg1"/>
                </a:solidFill>
              </a:rPr>
              <a:t>Просим не путать их умные лица</a:t>
            </a:r>
          </a:p>
          <a:p>
            <a:r>
              <a:rPr lang="ru-RU" dirty="0">
                <a:solidFill>
                  <a:schemeClr val="bg1"/>
                </a:solidFill>
              </a:rPr>
              <a:t>В доме, который зовется Лицей.</a:t>
            </a:r>
          </a:p>
        </p:txBody>
      </p:sp>
      <p:pic>
        <p:nvPicPr>
          <p:cNvPr id="3074" name="Picture 2" descr="C:\Documents and Settings\User\Мои документы\Мои рисунки\Новая папка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0"/>
            <a:ext cx="7743825" cy="5810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93663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7883" y="564967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Это </a:t>
            </a:r>
            <a:r>
              <a:rPr lang="ru-RU" dirty="0">
                <a:solidFill>
                  <a:schemeClr val="bg1"/>
                </a:solidFill>
              </a:rPr>
              <a:t>спортсмены. Ребята отличные.</a:t>
            </a:r>
          </a:p>
          <a:p>
            <a:r>
              <a:rPr lang="ru-RU" dirty="0">
                <a:solidFill>
                  <a:schemeClr val="bg1"/>
                </a:solidFill>
              </a:rPr>
              <a:t>В футбол, баскетбол играют прилично.</a:t>
            </a:r>
          </a:p>
          <a:p>
            <a:r>
              <a:rPr lang="ru-RU" dirty="0">
                <a:solidFill>
                  <a:schemeClr val="bg1"/>
                </a:solidFill>
              </a:rPr>
              <a:t>Они завоюют награды различные</a:t>
            </a:r>
          </a:p>
          <a:p>
            <a:r>
              <a:rPr lang="ru-RU" dirty="0">
                <a:solidFill>
                  <a:schemeClr val="bg1"/>
                </a:solidFill>
              </a:rPr>
              <a:t>Для дома, который зовется Лицей.</a:t>
            </a:r>
          </a:p>
        </p:txBody>
      </p:sp>
      <p:pic>
        <p:nvPicPr>
          <p:cNvPr id="4098" name="Picture 2" descr="C:\Documents and Settings\User\Мои документы\Мои рисунки\Новая папка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7591425" cy="569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43332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Это </a:t>
            </a:r>
            <a:r>
              <a:rPr lang="ru-RU" dirty="0">
                <a:solidFill>
                  <a:schemeClr val="bg1"/>
                </a:solidFill>
              </a:rPr>
              <a:t>мальчишек стайка активная.</a:t>
            </a:r>
          </a:p>
          <a:p>
            <a:r>
              <a:rPr lang="ru-RU" dirty="0">
                <a:solidFill>
                  <a:schemeClr val="bg1"/>
                </a:solidFill>
              </a:rPr>
              <a:t>И на уроках они не пассивные.</a:t>
            </a:r>
          </a:p>
          <a:p>
            <a:r>
              <a:rPr lang="ru-RU" dirty="0">
                <a:solidFill>
                  <a:schemeClr val="bg1"/>
                </a:solidFill>
              </a:rPr>
              <a:t>Работать умеют, учиться желают</a:t>
            </a:r>
          </a:p>
          <a:p>
            <a:r>
              <a:rPr lang="ru-RU" dirty="0">
                <a:solidFill>
                  <a:schemeClr val="bg1"/>
                </a:solidFill>
              </a:rPr>
              <a:t>В доме, который зовется Лицей.</a:t>
            </a:r>
          </a:p>
        </p:txBody>
      </p:sp>
      <p:pic>
        <p:nvPicPr>
          <p:cNvPr id="3" name="Picture 2" descr="C:\Documents and Settings\User\Мои документы\Мои рисунки\Новая папка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7543801" cy="5667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82901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5805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Это артистов группа немалая.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Петь</a:t>
            </a:r>
            <a:r>
              <a:rPr lang="ru-RU" dirty="0">
                <a:solidFill>
                  <a:schemeClr val="bg1"/>
                </a:solidFill>
              </a:rPr>
              <a:t>, танцевать никогда не устанут они</a:t>
            </a:r>
          </a:p>
          <a:p>
            <a:r>
              <a:rPr lang="ru-RU" dirty="0">
                <a:solidFill>
                  <a:schemeClr val="bg1"/>
                </a:solidFill>
              </a:rPr>
              <a:t>В доме, который зовется Лицей.</a:t>
            </a:r>
          </a:p>
        </p:txBody>
      </p:sp>
      <p:pic>
        <p:nvPicPr>
          <p:cNvPr id="3" name="Picture 2" descr="C:\Documents and Settings\User\Мои документы\Мои рисунки\Новая папка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7543801" cy="5657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4521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5805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 </a:t>
            </a:r>
            <a:r>
              <a:rPr lang="ru-RU" dirty="0">
                <a:solidFill>
                  <a:schemeClr val="bg1"/>
                </a:solidFill>
              </a:rPr>
              <a:t>это 10 «в»  улыбается.</a:t>
            </a:r>
          </a:p>
          <a:p>
            <a:r>
              <a:rPr lang="ru-RU" dirty="0">
                <a:solidFill>
                  <a:schemeClr val="bg1"/>
                </a:solidFill>
              </a:rPr>
              <a:t>Все вместе дружно мы обучаемся </a:t>
            </a:r>
          </a:p>
          <a:p>
            <a:r>
              <a:rPr lang="ru-RU" dirty="0">
                <a:solidFill>
                  <a:schemeClr val="bg1"/>
                </a:solidFill>
              </a:rPr>
              <a:t>В доме, который зовется Лицей.</a:t>
            </a:r>
          </a:p>
        </p:txBody>
      </p:sp>
      <p:pic>
        <p:nvPicPr>
          <p:cNvPr id="7170" name="Picture 2" descr="C:\Documents and Settings\User\Мои документы\Мои рисунки\Новая папка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7543801" cy="5657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84972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</TotalTime>
  <Words>158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User</cp:lastModifiedBy>
  <cp:revision>14</cp:revision>
  <dcterms:created xsi:type="dcterms:W3CDTF">2012-10-13T13:37:12Z</dcterms:created>
  <dcterms:modified xsi:type="dcterms:W3CDTF">2012-12-25T09:52:24Z</dcterms:modified>
</cp:coreProperties>
</file>