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77" r:id="rId3"/>
    <p:sldId id="276" r:id="rId4"/>
    <p:sldId id="273" r:id="rId5"/>
    <p:sldId id="274" r:id="rId6"/>
    <p:sldId id="275" r:id="rId7"/>
    <p:sldId id="278" r:id="rId8"/>
    <p:sldId id="281" r:id="rId9"/>
    <p:sldId id="262" r:id="rId10"/>
    <p:sldId id="256" r:id="rId11"/>
    <p:sldId id="264" r:id="rId12"/>
    <p:sldId id="265" r:id="rId13"/>
    <p:sldId id="271" r:id="rId14"/>
    <p:sldId id="269" r:id="rId15"/>
    <p:sldId id="263" r:id="rId16"/>
    <p:sldId id="267" r:id="rId17"/>
    <p:sldId id="261" r:id="rId18"/>
    <p:sldId id="268" r:id="rId19"/>
    <p:sldId id="260" r:id="rId20"/>
    <p:sldId id="279" r:id="rId21"/>
    <p:sldId id="280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DE2F31-9F37-4246-8C45-420CD73CC1D5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70DC02-3632-4790-A234-4F1792B2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Картинка 112 из 77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5486400" cy="522288"/>
          </a:xfrm>
        </p:spPr>
        <p:txBody>
          <a:bodyPr>
            <a:noAutofit/>
          </a:bodyPr>
          <a:lstStyle/>
          <a:p>
            <a:r>
              <a:rPr lang="ru-RU" sz="6600" dirty="0" smtClean="0"/>
              <a:t>МЕРКУРИЙ</a:t>
            </a:r>
            <a:endParaRPr lang="ru-RU" sz="6600" dirty="0"/>
          </a:p>
        </p:txBody>
      </p:sp>
      <p:pic>
        <p:nvPicPr>
          <p:cNvPr id="23554" name="Picture 2" descr="Картинка 38 из 1999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889" b="13889"/>
          <a:stretch>
            <a:fillRect/>
          </a:stretch>
        </p:blipFill>
        <p:spPr bwMode="auto">
          <a:xfrm>
            <a:off x="714348" y="1285836"/>
            <a:ext cx="771530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ВЕНЕРА </a:t>
            </a:r>
            <a:endParaRPr lang="ru-RU" sz="7200" dirty="0"/>
          </a:p>
        </p:txBody>
      </p:sp>
      <p:pic>
        <p:nvPicPr>
          <p:cNvPr id="24578" name="Picture 2" descr="http://i1089.photobucket.com/albums/i360/seraphbuchanan2/Venus-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170" b="13170"/>
          <a:stretch>
            <a:fillRect/>
          </a:stretch>
        </p:blipFill>
        <p:spPr bwMode="auto">
          <a:xfrm>
            <a:off x="714348" y="1214423"/>
            <a:ext cx="7814184" cy="5643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ЗЕМЛЯ </a:t>
            </a:r>
            <a:endParaRPr lang="ru-RU" sz="8000" dirty="0"/>
          </a:p>
        </p:txBody>
      </p:sp>
      <p:pic>
        <p:nvPicPr>
          <p:cNvPr id="5" name="Picture 4" descr="http://c1planetsavecom.wpengine.netdna-cdn.com/files/2011/03/5491105249_02ce5e98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05" t="12500" r="5505" b="12500"/>
          <a:stretch>
            <a:fillRect/>
          </a:stretch>
        </p:blipFill>
        <p:spPr bwMode="auto">
          <a:xfrm>
            <a:off x="1785918" y="1188707"/>
            <a:ext cx="5929354" cy="54549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1480"/>
            <a:ext cx="5486400" cy="522288"/>
          </a:xfrm>
        </p:spPr>
        <p:txBody>
          <a:bodyPr>
            <a:noAutofit/>
          </a:bodyPr>
          <a:lstStyle/>
          <a:p>
            <a:r>
              <a:rPr lang="ru-RU" sz="8000" dirty="0" smtClean="0"/>
              <a:t>МАРС </a:t>
            </a:r>
            <a:endParaRPr lang="ru-RU" sz="8000" dirty="0"/>
          </a:p>
        </p:txBody>
      </p:sp>
      <p:pic>
        <p:nvPicPr>
          <p:cNvPr id="28674" name="Picture 2" descr="Картинка 71 из 1999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889" b="13889"/>
          <a:stretch>
            <a:fillRect/>
          </a:stretch>
        </p:blipFill>
        <p:spPr bwMode="auto">
          <a:xfrm>
            <a:off x="714348" y="1336658"/>
            <a:ext cx="7644936" cy="5521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ЮПИТЕР</a:t>
            </a:r>
            <a:endParaRPr lang="ru-RU" sz="7200" dirty="0"/>
          </a:p>
        </p:txBody>
      </p:sp>
      <p:pic>
        <p:nvPicPr>
          <p:cNvPr id="17410" name="Picture 2" descr="Картинка 24 из 1999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889" b="13889"/>
          <a:stretch>
            <a:fillRect/>
          </a:stretch>
        </p:blipFill>
        <p:spPr bwMode="auto">
          <a:xfrm>
            <a:off x="500034" y="1130281"/>
            <a:ext cx="7930688" cy="5727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48 из 19992"/>
          <p:cNvPicPr>
            <a:picLocks noChangeAspect="1" noChangeArrowheads="1"/>
          </p:cNvPicPr>
          <p:nvPr/>
        </p:nvPicPr>
        <p:blipFill>
          <a:blip r:embed="rId2" cstate="print"/>
          <a:srcRect l="10417" t="26389" r="12499" b="2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/>
              <a:t>УРАН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Картинка 15 из 1999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760" b="20760"/>
          <a:stretch>
            <a:fillRect/>
          </a:stretch>
        </p:blipFill>
        <p:spPr bwMode="auto">
          <a:xfrm>
            <a:off x="571472" y="1131053"/>
            <a:ext cx="7929618" cy="5726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/>
              <a:t>НЕПТУН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0" name="Picture 2" descr="Картинка 56 из 1999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714348" y="1182648"/>
            <a:ext cx="7858180" cy="5675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ПЛУТОН</a:t>
            </a:r>
            <a:endParaRPr lang="ru-RU" sz="7200" dirty="0"/>
          </a:p>
        </p:txBody>
      </p:sp>
      <p:pic>
        <p:nvPicPr>
          <p:cNvPr id="5" name="Picture 2" descr="http://im4-tub-ru.yandex.net/i?id=64912797-45-7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65" b="2065"/>
          <a:stretch>
            <a:fillRect/>
          </a:stretch>
        </p:blipFill>
        <p:spPr bwMode="auto">
          <a:xfrm>
            <a:off x="571472" y="1079459"/>
            <a:ext cx="8001056" cy="5778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5486400" cy="522288"/>
          </a:xfrm>
        </p:spPr>
        <p:txBody>
          <a:bodyPr>
            <a:noAutofit/>
          </a:bodyPr>
          <a:lstStyle/>
          <a:p>
            <a:r>
              <a:rPr lang="ru-RU" sz="8800" dirty="0" smtClean="0"/>
              <a:t>Кометы </a:t>
            </a:r>
            <a:endParaRPr lang="ru-RU" sz="8800" dirty="0"/>
          </a:p>
        </p:txBody>
      </p:sp>
      <p:pic>
        <p:nvPicPr>
          <p:cNvPr id="49154" name="Picture 2" descr="http://im0-tub-ru.yandex.net/i?id=616205056-36-7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5" r="615"/>
          <a:stretch>
            <a:fillRect/>
          </a:stretch>
        </p:blipFill>
        <p:spPr bwMode="auto">
          <a:xfrm>
            <a:off x="214282" y="1180026"/>
            <a:ext cx="4143372" cy="5677974"/>
          </a:xfrm>
          <a:prstGeom prst="rect">
            <a:avLst/>
          </a:prstGeom>
          <a:noFill/>
        </p:spPr>
      </p:pic>
      <p:pic>
        <p:nvPicPr>
          <p:cNvPr id="49156" name="Picture 4" descr="Картинка 27 из 162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143000"/>
            <a:ext cx="4381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01320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Корабль «Восток» </a:t>
            </a:r>
            <a:r>
              <a:rPr lang="ru-RU" sz="2000" dirty="0" smtClean="0"/>
              <a:t>именно на этом корабле был совершен первый полет человека в космос</a:t>
            </a:r>
            <a:endParaRPr lang="ru-RU" dirty="0"/>
          </a:p>
        </p:txBody>
      </p:sp>
      <p:pic>
        <p:nvPicPr>
          <p:cNvPr id="34820" name="Picture 4" descr="http://im8-tub-ru.yandex.net/i?id=227810126-3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502"/>
            <a:ext cx="5500694" cy="684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Картинка 32 из 1627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92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/>
              <a:t>ЛУНА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22" name="Picture 2" descr="http://20122112.in/images/lun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571472" y="1027093"/>
            <a:ext cx="8073564" cy="5830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а 1 из 157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Юрий Алексеевич Гагарин 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0-tub-ru.yandex.net/i?id=48442958-5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15074" cy="690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14620"/>
            <a:ext cx="8715436" cy="1357322"/>
          </a:xfrm>
        </p:spPr>
        <p:txBody>
          <a:bodyPr>
            <a:noAutofit/>
          </a:bodyPr>
          <a:lstStyle/>
          <a:p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2000" dirty="0" smtClean="0"/>
              <a:t>Космонавт</a:t>
            </a:r>
            <a:endParaRPr lang="ru-RU" sz="1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18 из 77406"/>
          <p:cNvPicPr>
            <a:picLocks noChangeAspect="1" noChangeArrowheads="1"/>
          </p:cNvPicPr>
          <p:nvPr/>
        </p:nvPicPr>
        <p:blipFill>
          <a:blip r:embed="rId2" cstate="print"/>
          <a:srcRect l="4444" t="23333" r="20000" b="27778"/>
          <a:stretch>
            <a:fillRect/>
          </a:stretch>
        </p:blipFill>
        <p:spPr bwMode="auto">
          <a:xfrm rot="16200000">
            <a:off x="935159" y="1272869"/>
            <a:ext cx="6845057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3-tub-ru.yandex.net/i?id=24270405-58-72"/>
          <p:cNvPicPr>
            <a:picLocks noChangeAspect="1" noChangeArrowheads="1"/>
          </p:cNvPicPr>
          <p:nvPr/>
        </p:nvPicPr>
        <p:blipFill>
          <a:blip r:embed="rId2" cstate="print"/>
          <a:srcRect t="16667" b="197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Солнечная система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000108"/>
            <a:ext cx="5486400" cy="522288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СОЛНЦЕ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http://im4-tub-ru.yandex.net/i?id=428678878-17-7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06" b="306"/>
          <a:stretch>
            <a:fillRect/>
          </a:stretch>
        </p:blipFill>
        <p:spPr bwMode="auto">
          <a:xfrm>
            <a:off x="857224" y="1440618"/>
            <a:ext cx="7500990" cy="5417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0 из 19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31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Апекс</vt:lpstr>
      <vt:lpstr>Аспект</vt:lpstr>
      <vt:lpstr>Слайд 1</vt:lpstr>
      <vt:lpstr>Корабль «Восток» именно на этом корабле был совершен первый полет человека в космос</vt:lpstr>
      <vt:lpstr>Юрий Алексеевич Гагарин </vt:lpstr>
      <vt:lpstr>Слайд 4</vt:lpstr>
      <vt:lpstr>    Космонавт</vt:lpstr>
      <vt:lpstr>Слайд 6</vt:lpstr>
      <vt:lpstr>Солнечная система </vt:lpstr>
      <vt:lpstr>СОЛНЦЕ </vt:lpstr>
      <vt:lpstr>Слайд 9</vt:lpstr>
      <vt:lpstr>МЕРКУРИЙ</vt:lpstr>
      <vt:lpstr>ВЕНЕРА </vt:lpstr>
      <vt:lpstr>ЗЕМЛЯ </vt:lpstr>
      <vt:lpstr>МАРС </vt:lpstr>
      <vt:lpstr>ЮПИТЕР</vt:lpstr>
      <vt:lpstr>Слайд 15</vt:lpstr>
      <vt:lpstr>УРАН </vt:lpstr>
      <vt:lpstr>НЕПТУН </vt:lpstr>
      <vt:lpstr>ПЛУТОН</vt:lpstr>
      <vt:lpstr>Кометы </vt:lpstr>
      <vt:lpstr>Слайд 20</vt:lpstr>
      <vt:lpstr>ЛУНА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2012-04-09T10:27:18Z</dcterms:created>
  <dcterms:modified xsi:type="dcterms:W3CDTF">2012-04-11T09:35:44Z</dcterms:modified>
</cp:coreProperties>
</file>