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57" r:id="rId4"/>
    <p:sldId id="278" r:id="rId5"/>
    <p:sldId id="262" r:id="rId6"/>
    <p:sldId id="261" r:id="rId7"/>
    <p:sldId id="265" r:id="rId8"/>
    <p:sldId id="272" r:id="rId9"/>
    <p:sldId id="273" r:id="rId10"/>
    <p:sldId id="258" r:id="rId11"/>
    <p:sldId id="259" r:id="rId12"/>
    <p:sldId id="264" r:id="rId13"/>
    <p:sldId id="263" r:id="rId14"/>
    <p:sldId id="260" r:id="rId15"/>
    <p:sldId id="279" r:id="rId16"/>
    <p:sldId id="280" r:id="rId17"/>
    <p:sldId id="281" r:id="rId18"/>
    <p:sldId id="267" r:id="rId19"/>
    <p:sldId id="268" r:id="rId20"/>
    <p:sldId id="269" r:id="rId21"/>
    <p:sldId id="270" r:id="rId22"/>
    <p:sldId id="271" r:id="rId23"/>
    <p:sldId id="274" r:id="rId24"/>
    <p:sldId id="275" r:id="rId25"/>
    <p:sldId id="276" r:id="rId26"/>
    <p:sldId id="27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273F4FD-2CBA-4AE9-A92F-313A1D2DF275}" type="datetimeFigureOut">
              <a:rPr lang="ru-RU" smtClean="0"/>
              <a:pPr/>
              <a:t>07.11.2012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03611FE-2D09-48D1-906B-FCB03BA976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F4FD-2CBA-4AE9-A92F-313A1D2DF275}" type="datetimeFigureOut">
              <a:rPr lang="ru-RU" smtClean="0"/>
              <a:pPr/>
              <a:t>07.11.2012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1FE-2D09-48D1-906B-FCB03BA976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F4FD-2CBA-4AE9-A92F-313A1D2DF275}" type="datetimeFigureOut">
              <a:rPr lang="ru-RU" smtClean="0"/>
              <a:pPr/>
              <a:t>07.11.2012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1FE-2D09-48D1-906B-FCB03BA976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273F4FD-2CBA-4AE9-A92F-313A1D2DF275}" type="datetimeFigureOut">
              <a:rPr lang="ru-RU" smtClean="0"/>
              <a:pPr/>
              <a:t>07.11.2012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1FE-2D09-48D1-906B-FCB03BA976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273F4FD-2CBA-4AE9-A92F-313A1D2DF275}" type="datetimeFigureOut">
              <a:rPr lang="ru-RU" smtClean="0"/>
              <a:pPr/>
              <a:t>07.11.2012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03611FE-2D09-48D1-906B-FCB03BA9764E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73F4FD-2CBA-4AE9-A92F-313A1D2DF275}" type="datetimeFigureOut">
              <a:rPr lang="ru-RU" smtClean="0"/>
              <a:pPr/>
              <a:t>07.11.2012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03611FE-2D09-48D1-906B-FCB03BA976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273F4FD-2CBA-4AE9-A92F-313A1D2DF275}" type="datetimeFigureOut">
              <a:rPr lang="ru-RU" smtClean="0"/>
              <a:pPr/>
              <a:t>07.11.2012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03611FE-2D09-48D1-906B-FCB03BA976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F4FD-2CBA-4AE9-A92F-313A1D2DF275}" type="datetimeFigureOut">
              <a:rPr lang="ru-RU" smtClean="0"/>
              <a:pPr/>
              <a:t>07.11.2012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11FE-2D09-48D1-906B-FCB03BA976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73F4FD-2CBA-4AE9-A92F-313A1D2DF275}" type="datetimeFigureOut">
              <a:rPr lang="ru-RU" smtClean="0"/>
              <a:pPr/>
              <a:t>07.11.2012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03611FE-2D09-48D1-906B-FCB03BA976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273F4FD-2CBA-4AE9-A92F-313A1D2DF275}" type="datetimeFigureOut">
              <a:rPr lang="ru-RU" smtClean="0"/>
              <a:pPr/>
              <a:t>07.11.2012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03611FE-2D09-48D1-906B-FCB03BA976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273F4FD-2CBA-4AE9-A92F-313A1D2DF275}" type="datetimeFigureOut">
              <a:rPr lang="ru-RU" smtClean="0"/>
              <a:pPr/>
              <a:t>07.11.2012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03611FE-2D09-48D1-906B-FCB03BA976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273F4FD-2CBA-4AE9-A92F-313A1D2DF275}" type="datetimeFigureOut">
              <a:rPr lang="ru-RU" smtClean="0"/>
              <a:pPr/>
              <a:t>07.11.2012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03611FE-2D09-48D1-906B-FCB03BA976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062912" cy="35719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/>
                </a:solidFill>
              </a:rPr>
              <a:t>Героям </a:t>
            </a:r>
            <a:br>
              <a:rPr lang="ru-RU" sz="4800" b="1" dirty="0" smtClean="0">
                <a:solidFill>
                  <a:schemeClr val="accent1"/>
                </a:solidFill>
              </a:rPr>
            </a:br>
            <a:r>
              <a:rPr lang="ru-RU" sz="4800" b="1" dirty="0" smtClean="0">
                <a:solidFill>
                  <a:schemeClr val="accent1"/>
                </a:solidFill>
              </a:rPr>
              <a:t>Сталинградской битвы посвящается</a:t>
            </a:r>
            <a:endParaRPr lang="ru-RU" sz="4800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4105" y="6150114"/>
            <a:ext cx="38298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Выполнила: Сафонова Л.Д. 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ТСШИ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2143116"/>
            <a:ext cx="5072066" cy="192882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Василий Зайцев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C:\Documents and Settings\Администратор\Рабочий стол\Новая папка\Василий Зайце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385765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2250280"/>
            <a:ext cx="4031456" cy="17526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Владимир </a:t>
            </a:r>
          </a:p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Каменщиков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pic>
        <p:nvPicPr>
          <p:cNvPr id="2050" name="Picture 2" descr="C:\Documents and Settings\Администратор\Рабочий стол\Новая папка\Владимир Каменщик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4286280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0" y="2250280"/>
            <a:ext cx="3714776" cy="17526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Пётр</a:t>
            </a:r>
          </a:p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Панин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pic>
        <p:nvPicPr>
          <p:cNvPr id="7170" name="Picture 2" descr="C:\Documents and Settings\Администратор\Рабочий стол\Новая папка\Пётр Пани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71480"/>
            <a:ext cx="5643602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2250280"/>
            <a:ext cx="3714744" cy="17526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Пётр</a:t>
            </a:r>
          </a:p>
          <a:p>
            <a:pPr algn="ctr"/>
            <a:r>
              <a:rPr lang="ru-RU" sz="4400" b="1" dirty="0" err="1" smtClean="0">
                <a:solidFill>
                  <a:schemeClr val="accent2"/>
                </a:solidFill>
              </a:rPr>
              <a:t>Дымченко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pic>
        <p:nvPicPr>
          <p:cNvPr id="6146" name="Picture 2" descr="C:\Documents and Settings\Администратор\Рабочий стол\Новая папка\Пётр Дымченк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3643338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1928802"/>
            <a:ext cx="3643338" cy="17526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Гуля</a:t>
            </a:r>
          </a:p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Королёва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pic>
        <p:nvPicPr>
          <p:cNvPr id="3074" name="Picture 2" descr="C:\Documents and Settings\Администратор\Рабочий стол\Новая папка\Гуля Королё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4357718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Untitled-Scanned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643998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Untitled-Scanned-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71480"/>
            <a:ext cx="8572560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Медаль За оборону Сталинград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14290"/>
            <a:ext cx="5500726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214950"/>
            <a:ext cx="7643866" cy="13596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Маршал Советского Союза</a:t>
            </a:r>
          </a:p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В.И.Чуйков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10242" name="Picture 2" descr="C:\Documents and Settings\Администратор\Рабочий стол\Новая папка\В.И.Чуйк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42852"/>
            <a:ext cx="4214842" cy="5000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357826"/>
            <a:ext cx="8062912" cy="13239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Маршал Советского Союза</a:t>
            </a:r>
          </a:p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Г.К. Жуков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11266" name="Picture 2" descr="C:\Documents and Settings\Администратор\Рабочий стол\Новая папка\Жук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14290"/>
            <a:ext cx="3929090" cy="5143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00042"/>
            <a:ext cx="8317736" cy="5929354"/>
          </a:xfrm>
        </p:spPr>
        <p:txBody>
          <a:bodyPr>
            <a:normAutofit/>
          </a:bodyPr>
          <a:lstStyle/>
          <a:p>
            <a:pPr algn="just"/>
            <a:r>
              <a:rPr lang="ru-RU" sz="4000" b="1" dirty="0" smtClean="0">
                <a:solidFill>
                  <a:schemeClr val="accent2"/>
                </a:solidFill>
              </a:rPr>
              <a:t>Сталинградская битва явилась началом коренного перелома в Великой отечественной войне. Здесь, у стен Сталинграда, 200 дней и ночей проходило величайшее в истории войн сражение, которое завершилось разгромом вражеских войск.</a:t>
            </a:r>
            <a:endParaRPr lang="ru-RU" sz="4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643578"/>
            <a:ext cx="8062912" cy="96678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</a:rPr>
              <a:t>«Родина-мать зовёт!»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pic>
        <p:nvPicPr>
          <p:cNvPr id="12290" name="Picture 2" descr="C:\Documents and Settings\Администратор\Рабочий стол\Новая папка\kurgan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3657600" cy="5486400"/>
          </a:xfrm>
          <a:prstGeom prst="rect">
            <a:avLst/>
          </a:prstGeom>
          <a:noFill/>
        </p:spPr>
      </p:pic>
      <p:pic>
        <p:nvPicPr>
          <p:cNvPr id="12291" name="Picture 3" descr="C:\Documents and Settings\Администратор\Рабочий стол\Новая папка\s70920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0"/>
            <a:ext cx="3571900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929330"/>
            <a:ext cx="8062912" cy="75246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Лестница на Мамаев курган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13314" name="Picture 2" descr="C:\Documents and Settings\Администратор\Рабочий стол\Новая папка\dscn84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52"/>
            <a:ext cx="8143932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Администратор\Рабочий стол\Новая папка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7143800" cy="671514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142852"/>
            <a:ext cx="4429156" cy="6429420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chemeClr val="tx1"/>
                </a:solidFill>
              </a:rPr>
              <a:t>Жизнь!</a:t>
            </a:r>
          </a:p>
          <a:p>
            <a:pPr algn="l"/>
            <a:r>
              <a:rPr lang="ru-RU" sz="3200" b="1" dirty="0" smtClean="0">
                <a:solidFill>
                  <a:schemeClr val="tx1"/>
                </a:solidFill>
              </a:rPr>
              <a:t>Мы славим </a:t>
            </a:r>
          </a:p>
          <a:p>
            <a:pPr algn="l"/>
            <a:r>
              <a:rPr lang="ru-RU" sz="3200" b="1" dirty="0" smtClean="0">
                <a:solidFill>
                  <a:schemeClr val="tx1"/>
                </a:solidFill>
              </a:rPr>
              <a:t>Величье её.</a:t>
            </a:r>
          </a:p>
          <a:p>
            <a:pPr algn="l"/>
            <a:r>
              <a:rPr lang="ru-RU" sz="3200" b="1" dirty="0" smtClean="0">
                <a:solidFill>
                  <a:schemeClr val="tx1"/>
                </a:solidFill>
              </a:rPr>
              <a:t>Жить – вот благо</a:t>
            </a:r>
          </a:p>
          <a:p>
            <a:pPr algn="l"/>
            <a:r>
              <a:rPr lang="ru-RU" sz="3200" b="1" dirty="0" smtClean="0">
                <a:solidFill>
                  <a:schemeClr val="tx1"/>
                </a:solidFill>
              </a:rPr>
              <a:t>И счастье людское!</a:t>
            </a:r>
          </a:p>
          <a:p>
            <a:pPr algn="l"/>
            <a:r>
              <a:rPr lang="ru-RU" sz="3200" b="1" dirty="0" smtClean="0">
                <a:solidFill>
                  <a:schemeClr val="tx1"/>
                </a:solidFill>
              </a:rPr>
              <a:t>За него, за счастье Твоё и моё</a:t>
            </a:r>
          </a:p>
          <a:p>
            <a:pPr algn="l"/>
            <a:r>
              <a:rPr lang="ru-RU" sz="3200" b="1" dirty="0" smtClean="0">
                <a:solidFill>
                  <a:schemeClr val="tx1"/>
                </a:solidFill>
              </a:rPr>
              <a:t>Свои жизни отдали Герои…</a:t>
            </a: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85725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/>
                </a:solidFill>
                <a:effectLst/>
              </a:rPr>
              <a:t>Вопросы викторины </a:t>
            </a:r>
            <a:br>
              <a:rPr lang="ru-RU" sz="3200" b="1" dirty="0" smtClean="0">
                <a:solidFill>
                  <a:schemeClr val="accent2"/>
                </a:solidFill>
                <a:effectLst/>
              </a:rPr>
            </a:br>
            <a:r>
              <a:rPr lang="ru-RU" sz="3200" b="1" dirty="0" smtClean="0">
                <a:solidFill>
                  <a:schemeClr val="accent2"/>
                </a:solidFill>
                <a:effectLst/>
              </a:rPr>
              <a:t>«Сталинградская битва»</a:t>
            </a:r>
            <a:endParaRPr lang="ru-RU" sz="3200" b="1" dirty="0">
              <a:solidFill>
                <a:schemeClr val="accent2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214422"/>
            <a:ext cx="8389174" cy="5357850"/>
          </a:xfrm>
        </p:spPr>
        <p:txBody>
          <a:bodyPr/>
          <a:lstStyle/>
          <a:p>
            <a:pPr algn="ctr"/>
            <a:r>
              <a:rPr lang="ru-RU" sz="2800" b="1" i="1" u="sng" dirty="0" smtClean="0">
                <a:solidFill>
                  <a:schemeClr val="accent2"/>
                </a:solidFill>
              </a:rPr>
              <a:t>«Хронология»</a:t>
            </a:r>
          </a:p>
          <a:p>
            <a:pPr marL="514350" indent="-514350" algn="l"/>
            <a:r>
              <a:rPr lang="ru-RU" b="1" dirty="0" smtClean="0">
                <a:solidFill>
                  <a:schemeClr val="tx1"/>
                </a:solidFill>
              </a:rPr>
              <a:t>1. Назовите дату начала Сталинградской битвы</a:t>
            </a:r>
          </a:p>
          <a:p>
            <a:pPr marL="514350" indent="-514350" algn="l"/>
            <a:r>
              <a:rPr lang="ru-RU" b="1" dirty="0" smtClean="0">
                <a:solidFill>
                  <a:schemeClr val="tx1"/>
                </a:solidFill>
              </a:rPr>
              <a:t>2. Когда закончилась Сталинградская битва?</a:t>
            </a:r>
          </a:p>
          <a:p>
            <a:pPr marL="514350" indent="-514350" algn="l"/>
            <a:r>
              <a:rPr lang="ru-RU" b="1" dirty="0" smtClean="0">
                <a:solidFill>
                  <a:schemeClr val="tx1"/>
                </a:solidFill>
              </a:rPr>
              <a:t>3. Сколько дней длилась Сталинградская битва?</a:t>
            </a:r>
          </a:p>
          <a:p>
            <a:pPr marL="514350" indent="-514350" algn="l"/>
            <a:r>
              <a:rPr lang="ru-RU" b="1" dirty="0" smtClean="0">
                <a:solidFill>
                  <a:schemeClr val="tx1"/>
                </a:solidFill>
              </a:rPr>
              <a:t>4.Назовите самый страшный для города день.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317736" cy="92869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u="sng" dirty="0" smtClean="0">
                <a:solidFill>
                  <a:schemeClr val="accent2"/>
                </a:solidFill>
                <a:effectLst/>
              </a:rPr>
              <a:t>«Из истории Сталинграда»</a:t>
            </a:r>
            <a:endParaRPr lang="ru-RU" sz="2800" b="1" i="1" u="sng" dirty="0">
              <a:solidFill>
                <a:schemeClr val="accent2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250280"/>
            <a:ext cx="8643998" cy="4393430"/>
          </a:xfrm>
        </p:spPr>
        <p:txBody>
          <a:bodyPr/>
          <a:lstStyle/>
          <a:p>
            <a:pPr marL="514350" indent="-514350" algn="l"/>
            <a:r>
              <a:rPr lang="ru-RU" b="1" dirty="0" smtClean="0">
                <a:solidFill>
                  <a:schemeClr val="tx1"/>
                </a:solidFill>
              </a:rPr>
              <a:t>1. Какое название Сталинград получил после Великой отечественной войны?</a:t>
            </a:r>
          </a:p>
          <a:p>
            <a:pPr marL="514350" indent="-514350" algn="l"/>
            <a:r>
              <a:rPr lang="ru-RU" b="1" dirty="0" smtClean="0">
                <a:solidFill>
                  <a:schemeClr val="tx1"/>
                </a:solidFill>
              </a:rPr>
              <a:t>2. Какую цель преследовал Гитлер в Сталинградской битве?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317736" cy="857257"/>
          </a:xfrm>
        </p:spPr>
        <p:txBody>
          <a:bodyPr>
            <a:normAutofit/>
          </a:bodyPr>
          <a:lstStyle/>
          <a:p>
            <a:pPr algn="ctr"/>
            <a:r>
              <a:rPr lang="ru-RU" sz="2800" b="1" i="1" u="sng" dirty="0" smtClean="0">
                <a:solidFill>
                  <a:schemeClr val="accent2"/>
                </a:solidFill>
                <a:effectLst/>
              </a:rPr>
              <a:t>«Оборона Сталинграда»</a:t>
            </a:r>
            <a:endParaRPr lang="ru-RU" sz="2800" b="1" i="1" u="sng" dirty="0">
              <a:solidFill>
                <a:schemeClr val="accent2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715436" cy="535785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ru-RU" sz="2800" b="1" dirty="0" smtClean="0">
                <a:solidFill>
                  <a:schemeClr val="tx1"/>
                </a:solidFill>
              </a:rPr>
              <a:t>1.Каким был приказ Родины в битве за Сталинград?</a:t>
            </a:r>
          </a:p>
          <a:p>
            <a:pPr marL="514350" indent="-514350" algn="l"/>
            <a:endParaRPr lang="ru-RU" sz="2800" b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sz="2800" b="1" dirty="0" smtClean="0">
                <a:solidFill>
                  <a:schemeClr val="tx1"/>
                </a:solidFill>
              </a:rPr>
              <a:t>2. Какую награду получили солдаты, участвовавшие в битве за Сталинград?</a:t>
            </a:r>
          </a:p>
          <a:p>
            <a:pPr marL="514350" indent="-514350" algn="l"/>
            <a:endParaRPr lang="ru-RU" sz="2800" b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sz="2800" b="1" dirty="0" smtClean="0">
                <a:solidFill>
                  <a:schemeClr val="tx1"/>
                </a:solidFill>
              </a:rPr>
              <a:t>3. Какие награды получил город?</a:t>
            </a:r>
          </a:p>
          <a:p>
            <a:pPr marL="514350" indent="-514350" algn="l"/>
            <a:endParaRPr lang="ru-RU" sz="2800" b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sz="2800" b="1" dirty="0" smtClean="0">
                <a:solidFill>
                  <a:schemeClr val="tx1"/>
                </a:solidFill>
              </a:rPr>
              <a:t>4. Каким этапом является Сталинградская битва в Великой отечественной войне?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062912" cy="723886"/>
          </a:xfrm>
        </p:spPr>
        <p:txBody>
          <a:bodyPr>
            <a:normAutofit/>
          </a:bodyPr>
          <a:lstStyle/>
          <a:p>
            <a:pPr algn="ctr"/>
            <a:r>
              <a:rPr lang="ru-RU" sz="2800" b="1" i="1" u="sng" dirty="0" smtClean="0">
                <a:solidFill>
                  <a:schemeClr val="accent2"/>
                </a:solidFill>
                <a:effectLst/>
              </a:rPr>
              <a:t>«Памятные места Волгограда»</a:t>
            </a:r>
            <a:endParaRPr lang="ru-RU" sz="2800" b="1" i="1" u="sng" dirty="0">
              <a:solidFill>
                <a:schemeClr val="accent2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389174" cy="5429288"/>
          </a:xfrm>
        </p:spPr>
        <p:txBody>
          <a:bodyPr>
            <a:normAutofit/>
          </a:bodyPr>
          <a:lstStyle/>
          <a:p>
            <a:pPr marL="514350" indent="-514350" algn="l"/>
            <a:endParaRPr lang="ru-RU" sz="2800" b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sz="2800" b="1" dirty="0" smtClean="0">
                <a:solidFill>
                  <a:schemeClr val="tx1"/>
                </a:solidFill>
              </a:rPr>
              <a:t>1. Где шли самые ожесточённые бои?</a:t>
            </a:r>
          </a:p>
          <a:p>
            <a:pPr marL="514350" indent="-514350" algn="l"/>
            <a:endParaRPr lang="ru-RU" sz="2800" b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sz="2800" b="1" dirty="0" smtClean="0">
                <a:solidFill>
                  <a:schemeClr val="tx1"/>
                </a:solidFill>
              </a:rPr>
              <a:t>2. Назовите высоту Мамаева кургана.</a:t>
            </a:r>
          </a:p>
          <a:p>
            <a:pPr marL="514350" indent="-514350" algn="l"/>
            <a:endParaRPr lang="ru-RU" sz="2800" b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sz="2800" b="1" dirty="0" smtClean="0">
                <a:solidFill>
                  <a:schemeClr val="tx1"/>
                </a:solidFill>
              </a:rPr>
              <a:t>3. Где горит Вечный огонь в Волгограде?</a:t>
            </a:r>
          </a:p>
          <a:p>
            <a:pPr marL="514350" indent="-514350" algn="l"/>
            <a:endParaRPr lang="ru-RU" sz="2800" b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sz="2800" b="1" dirty="0" smtClean="0">
                <a:solidFill>
                  <a:schemeClr val="tx1"/>
                </a:solidFill>
              </a:rPr>
              <a:t>4. Чем известен Дом Павлова?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928802"/>
            <a:ext cx="8062912" cy="185738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«Железный ветер бил им в лицо, а они шли вперёд, и снова чувство суеверного страха охватывало противника. Люди шли в атаку, смертны ли они?...»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C:\Documents and Settings\Администратор\Рабочий стол\Новая папка\54664820_1265140816_post2123244092820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786190"/>
            <a:ext cx="4214842" cy="2828942"/>
          </a:xfrm>
          <a:prstGeom prst="rect">
            <a:avLst/>
          </a:prstGeom>
          <a:noFill/>
        </p:spPr>
      </p:pic>
      <p:pic>
        <p:nvPicPr>
          <p:cNvPr id="9219" name="Picture 3" descr="C:\Documents and Settings\Администратор\Рабочий стол\Новая папка\1241809582_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0"/>
            <a:ext cx="3549646" cy="2000240"/>
          </a:xfrm>
          <a:prstGeom prst="rect">
            <a:avLst/>
          </a:prstGeom>
          <a:noFill/>
        </p:spPr>
      </p:pic>
      <p:pic>
        <p:nvPicPr>
          <p:cNvPr id="9220" name="Picture 4" descr="C:\Documents and Settings\Администратор\Рабочий стол\Новая папка\878_373145284_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786190"/>
            <a:ext cx="4367208" cy="2886092"/>
          </a:xfrm>
          <a:prstGeom prst="rect">
            <a:avLst/>
          </a:prstGeom>
          <a:noFill/>
        </p:spPr>
      </p:pic>
      <p:pic>
        <p:nvPicPr>
          <p:cNvPr id="9221" name="Picture 5" descr="C:\Documents and Settings\Администратор\Рабочий стол\Новая папка\3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0"/>
            <a:ext cx="3944965" cy="2049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57166"/>
            <a:ext cx="7500990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2250280"/>
            <a:ext cx="3429024" cy="17526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Пётр</a:t>
            </a:r>
          </a:p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Гончаров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pic>
        <p:nvPicPr>
          <p:cNvPr id="5122" name="Picture 2" descr="C:\Documents and Settings\Администратор\Рабочий стол\Новая папка\Пётр Гончар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714356"/>
            <a:ext cx="3357586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2250280"/>
            <a:ext cx="3857652" cy="17526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Илья Воронов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pic>
        <p:nvPicPr>
          <p:cNvPr id="4098" name="Picture 2" descr="C:\Documents and Settings\Администратор\Рабочий стол\Новая папка\Илья Ворон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42918"/>
            <a:ext cx="3500462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0" y="2250280"/>
            <a:ext cx="3714776" cy="17526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Яков </a:t>
            </a:r>
          </a:p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Павлов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pic>
        <p:nvPicPr>
          <p:cNvPr id="8194" name="Picture 2" descr="C:\Documents and Settings\Администратор\Рабочий стол\Новая папка\Яков Павл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785794"/>
            <a:ext cx="3152775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643578"/>
            <a:ext cx="8062912" cy="89534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Дом Павлова в Сталинграде</a:t>
            </a:r>
          </a:p>
        </p:txBody>
      </p:sp>
      <p:pic>
        <p:nvPicPr>
          <p:cNvPr id="15362" name="Picture 2" descr="C:\Documents and Settings\Администратор\Рабочий стол\Новая папка\dom070709a4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8072494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Администратор\Рабочий стол\Новая папка\450px-Dom_Pavlova_Volgogr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42852"/>
            <a:ext cx="5429288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130</TotalTime>
  <Words>278</Words>
  <Application>Microsoft Office PowerPoint</Application>
  <PresentationFormat>Экран (4:3)</PresentationFormat>
  <Paragraphs>59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Яркая</vt:lpstr>
      <vt:lpstr>Героям  Сталинградской битвы посвящается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Вопросы викторины  «Сталинградская битва»</vt:lpstr>
      <vt:lpstr>«Из истории Сталинграда»</vt:lpstr>
      <vt:lpstr>«Оборона Сталинграда»</vt:lpstr>
      <vt:lpstr>«Памятные места Волгограда»</vt:lpstr>
    </vt:vector>
  </TitlesOfParts>
  <Company>МООУ СТ - ТСШИ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Победе в Сталинградской битве посвящается</dc:title>
  <dc:creator>Lavrova</dc:creator>
  <cp:lastModifiedBy>Admin</cp:lastModifiedBy>
  <cp:revision>26</cp:revision>
  <dcterms:created xsi:type="dcterms:W3CDTF">2010-04-13T03:03:45Z</dcterms:created>
  <dcterms:modified xsi:type="dcterms:W3CDTF">2012-11-07T09:06:34Z</dcterms:modified>
</cp:coreProperties>
</file>