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9" r:id="rId3"/>
    <p:sldId id="257" r:id="rId4"/>
    <p:sldId id="281" r:id="rId5"/>
    <p:sldId id="277" r:id="rId6"/>
    <p:sldId id="259" r:id="rId7"/>
    <p:sldId id="282" r:id="rId8"/>
    <p:sldId id="286" r:id="rId9"/>
    <p:sldId id="261" r:id="rId10"/>
    <p:sldId id="284" r:id="rId11"/>
    <p:sldId id="262" r:id="rId12"/>
    <p:sldId id="268" r:id="rId13"/>
    <p:sldId id="267" r:id="rId14"/>
    <p:sldId id="269" r:id="rId15"/>
    <p:sldId id="276" r:id="rId16"/>
    <p:sldId id="272" r:id="rId17"/>
    <p:sldId id="273" r:id="rId18"/>
    <p:sldId id="278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AD20"/>
    <a:srgbClr val="00FF0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54" autoAdjust="0"/>
  </p:normalViewPr>
  <p:slideViewPr>
    <p:cSldViewPr>
      <p:cViewPr varScale="1">
        <p:scale>
          <a:sx n="65" d="100"/>
          <a:sy n="65" d="100"/>
        </p:scale>
        <p:origin x="-14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1F41C1-B178-4CF1-94D8-98D5B69152E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0B791C-F5C5-498E-B68A-24B9A28111D3}">
      <dgm:prSet phldrT="[Текст]" custT="1"/>
      <dgm:spPr/>
      <dgm:t>
        <a:bodyPr/>
        <a:lstStyle/>
        <a:p>
          <a:r>
            <a:rPr lang="ru-RU" sz="2400" dirty="0" smtClean="0"/>
            <a:t>алкогольное опьянение человека</a:t>
          </a:r>
          <a:endParaRPr lang="ru-RU" sz="2400" dirty="0"/>
        </a:p>
      </dgm:t>
    </dgm:pt>
    <dgm:pt modelId="{3D394846-730A-48FE-9369-242AC6CEC03A}" type="parTrans" cxnId="{D4EB38A6-E55A-410B-AFA6-6C45B3F25002}">
      <dgm:prSet/>
      <dgm:spPr/>
      <dgm:t>
        <a:bodyPr/>
        <a:lstStyle/>
        <a:p>
          <a:endParaRPr lang="ru-RU"/>
        </a:p>
      </dgm:t>
    </dgm:pt>
    <dgm:pt modelId="{3AF30212-E1BC-4C5F-9347-E289AF73AA6C}" type="sibTrans" cxnId="{D4EB38A6-E55A-410B-AFA6-6C45B3F25002}">
      <dgm:prSet/>
      <dgm:spPr/>
      <dgm:t>
        <a:bodyPr/>
        <a:lstStyle/>
        <a:p>
          <a:endParaRPr lang="ru-RU"/>
        </a:p>
      </dgm:t>
    </dgm:pt>
    <dgm:pt modelId="{A3B68FDD-78E8-4F1F-A58A-E3C1AF4D1B4B}">
      <dgm:prSet phldrT="[Текст]" custT="1"/>
      <dgm:spPr/>
      <dgm:t>
        <a:bodyPr/>
        <a:lstStyle/>
        <a:p>
          <a:endParaRPr lang="ru-RU" sz="1600" dirty="0" smtClean="0"/>
        </a:p>
        <a:p>
          <a:r>
            <a:rPr lang="ru-RU" sz="2000" dirty="0" smtClean="0"/>
            <a:t>врожденные уродства</a:t>
          </a:r>
        </a:p>
        <a:p>
          <a:r>
            <a:rPr lang="ru-RU" sz="2000" dirty="0" smtClean="0"/>
            <a:t>автокатастрофы</a:t>
          </a:r>
        </a:p>
        <a:p>
          <a:r>
            <a:rPr lang="ru-RU" sz="2000" dirty="0" smtClean="0"/>
            <a:t>алкоголизм</a:t>
          </a:r>
        </a:p>
        <a:p>
          <a:endParaRPr lang="ru-RU" sz="1600" dirty="0"/>
        </a:p>
      </dgm:t>
    </dgm:pt>
    <dgm:pt modelId="{F3A55E70-34A4-4EB0-AD49-0B3D702B9135}" type="parTrans" cxnId="{CCCB25F3-8F2A-4851-B0E6-878E01AE6ADD}">
      <dgm:prSet/>
      <dgm:spPr/>
      <dgm:t>
        <a:bodyPr/>
        <a:lstStyle/>
        <a:p>
          <a:endParaRPr lang="ru-RU"/>
        </a:p>
      </dgm:t>
    </dgm:pt>
    <dgm:pt modelId="{EF2A3BF5-B064-4173-97DF-B7C9D940942B}" type="sibTrans" cxnId="{CCCB25F3-8F2A-4851-B0E6-878E01AE6ADD}">
      <dgm:prSet/>
      <dgm:spPr/>
      <dgm:t>
        <a:bodyPr/>
        <a:lstStyle/>
        <a:p>
          <a:endParaRPr lang="ru-RU"/>
        </a:p>
      </dgm:t>
    </dgm:pt>
    <dgm:pt modelId="{D2FAA7F6-DD63-4D79-AA9E-15DAAFF7B0A8}">
      <dgm:prSet phldrT="[Текст]" custT="1"/>
      <dgm:spPr/>
      <dgm:t>
        <a:bodyPr/>
        <a:lstStyle/>
        <a:p>
          <a:endParaRPr lang="ru-RU" sz="1300" dirty="0" smtClean="0"/>
        </a:p>
        <a:p>
          <a:endParaRPr lang="ru-RU" sz="2000" dirty="0" smtClean="0"/>
        </a:p>
        <a:p>
          <a:r>
            <a:rPr lang="ru-RU" sz="2000" dirty="0" smtClean="0"/>
            <a:t>снижение производительности труда</a:t>
          </a:r>
        </a:p>
        <a:p>
          <a:r>
            <a:rPr lang="ru-RU" sz="2000" dirty="0" smtClean="0"/>
            <a:t>прогулы</a:t>
          </a:r>
        </a:p>
        <a:p>
          <a:r>
            <a:rPr lang="ru-RU" sz="2000" dirty="0" smtClean="0"/>
            <a:t>брак на производстве</a:t>
          </a:r>
        </a:p>
        <a:p>
          <a:endParaRPr lang="ru-RU" sz="1300" dirty="0" smtClean="0"/>
        </a:p>
        <a:p>
          <a:endParaRPr lang="ru-RU" sz="1300" dirty="0"/>
        </a:p>
      </dgm:t>
    </dgm:pt>
    <dgm:pt modelId="{79A8118E-4E83-4FD5-AF43-0E64BDDED598}" type="parTrans" cxnId="{46EE3ED2-F604-4472-ADA6-C6EDE3B49ADD}">
      <dgm:prSet/>
      <dgm:spPr/>
      <dgm:t>
        <a:bodyPr/>
        <a:lstStyle/>
        <a:p>
          <a:endParaRPr lang="ru-RU"/>
        </a:p>
      </dgm:t>
    </dgm:pt>
    <dgm:pt modelId="{690A2CBC-B017-488E-885D-831A078346AD}" type="sibTrans" cxnId="{46EE3ED2-F604-4472-ADA6-C6EDE3B49ADD}">
      <dgm:prSet/>
      <dgm:spPr/>
      <dgm:t>
        <a:bodyPr/>
        <a:lstStyle/>
        <a:p>
          <a:endParaRPr lang="ru-RU"/>
        </a:p>
      </dgm:t>
    </dgm:pt>
    <dgm:pt modelId="{982D16FA-349E-45B0-AD8B-57811D557038}">
      <dgm:prSet phldrT="[Текст]"/>
      <dgm:spPr/>
      <dgm:t>
        <a:bodyPr/>
        <a:lstStyle/>
        <a:p>
          <a:r>
            <a:rPr lang="ru-RU" dirty="0" smtClean="0"/>
            <a:t>преступность</a:t>
          </a:r>
        </a:p>
        <a:p>
          <a:r>
            <a:rPr lang="ru-RU" dirty="0" smtClean="0"/>
            <a:t>отравления</a:t>
          </a:r>
        </a:p>
        <a:p>
          <a:r>
            <a:rPr lang="ru-RU" dirty="0" smtClean="0"/>
            <a:t>смерть</a:t>
          </a:r>
        </a:p>
        <a:p>
          <a:r>
            <a:rPr lang="ru-RU" dirty="0" smtClean="0"/>
            <a:t>самоубийство</a:t>
          </a:r>
          <a:endParaRPr lang="ru-RU" dirty="0"/>
        </a:p>
      </dgm:t>
    </dgm:pt>
    <dgm:pt modelId="{2D28300B-9A0D-4348-AC39-45A0C1A59420}" type="parTrans" cxnId="{D77BF626-7D4B-4655-A6BC-D74686B6B08B}">
      <dgm:prSet/>
      <dgm:spPr/>
      <dgm:t>
        <a:bodyPr/>
        <a:lstStyle/>
        <a:p>
          <a:endParaRPr lang="ru-RU"/>
        </a:p>
      </dgm:t>
    </dgm:pt>
    <dgm:pt modelId="{0C94C231-C9D5-4F3A-B38C-BFFF84A36C72}" type="sibTrans" cxnId="{D77BF626-7D4B-4655-A6BC-D74686B6B08B}">
      <dgm:prSet/>
      <dgm:spPr/>
      <dgm:t>
        <a:bodyPr/>
        <a:lstStyle/>
        <a:p>
          <a:endParaRPr lang="ru-RU"/>
        </a:p>
      </dgm:t>
    </dgm:pt>
    <dgm:pt modelId="{AE659D17-E61B-4995-B358-483980488F04}">
      <dgm:prSet phldrT="[Текст]"/>
      <dgm:spPr/>
      <dgm:t>
        <a:bodyPr/>
        <a:lstStyle/>
        <a:p>
          <a:r>
            <a:rPr lang="ru-RU" dirty="0" smtClean="0"/>
            <a:t>травматизм</a:t>
          </a:r>
        </a:p>
        <a:p>
          <a:r>
            <a:rPr lang="ru-RU" dirty="0" smtClean="0"/>
            <a:t>тунеядство</a:t>
          </a:r>
        </a:p>
        <a:p>
          <a:r>
            <a:rPr lang="ru-RU" dirty="0" smtClean="0"/>
            <a:t>разводы</a:t>
          </a:r>
        </a:p>
        <a:p>
          <a:r>
            <a:rPr lang="ru-RU" dirty="0" smtClean="0"/>
            <a:t>болезни</a:t>
          </a:r>
          <a:endParaRPr lang="ru-RU" dirty="0"/>
        </a:p>
      </dgm:t>
    </dgm:pt>
    <dgm:pt modelId="{93A4BF07-4249-40E7-B653-BCF3B8AA4E50}" type="parTrans" cxnId="{8ADC3215-7097-4234-B269-B69FB33BEA44}">
      <dgm:prSet/>
      <dgm:spPr/>
      <dgm:t>
        <a:bodyPr/>
        <a:lstStyle/>
        <a:p>
          <a:endParaRPr lang="ru-RU"/>
        </a:p>
      </dgm:t>
    </dgm:pt>
    <dgm:pt modelId="{99EFEB15-0404-42BF-91DD-9D29E156C61B}" type="sibTrans" cxnId="{8ADC3215-7097-4234-B269-B69FB33BEA44}">
      <dgm:prSet/>
      <dgm:spPr/>
      <dgm:t>
        <a:bodyPr/>
        <a:lstStyle/>
        <a:p>
          <a:endParaRPr lang="ru-RU"/>
        </a:p>
      </dgm:t>
    </dgm:pt>
    <dgm:pt modelId="{0B7CE8F4-54CF-4DD2-AD15-7BB8FB988B8E}" type="pres">
      <dgm:prSet presAssocID="{C51F41C1-B178-4CF1-94D8-98D5B69152E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DF2CAA-B097-43D8-AFCE-DC41278678B9}" type="pres">
      <dgm:prSet presAssocID="{C51F41C1-B178-4CF1-94D8-98D5B69152ED}" presName="matrix" presStyleCnt="0"/>
      <dgm:spPr/>
    </dgm:pt>
    <dgm:pt modelId="{C564AA7B-0897-434E-A43E-5E78D99F7293}" type="pres">
      <dgm:prSet presAssocID="{C51F41C1-B178-4CF1-94D8-98D5B69152ED}" presName="tile1" presStyleLbl="node1" presStyleIdx="0" presStyleCnt="4" custLinFactNeighborX="-2431" custLinFactNeighborY="-1263"/>
      <dgm:spPr/>
      <dgm:t>
        <a:bodyPr/>
        <a:lstStyle/>
        <a:p>
          <a:endParaRPr lang="ru-RU"/>
        </a:p>
      </dgm:t>
    </dgm:pt>
    <dgm:pt modelId="{838F6E54-1808-46FA-A4A5-17B180FF683F}" type="pres">
      <dgm:prSet presAssocID="{C51F41C1-B178-4CF1-94D8-98D5B69152E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5478D-78BB-4161-B8A7-2A877FC542FE}" type="pres">
      <dgm:prSet presAssocID="{C51F41C1-B178-4CF1-94D8-98D5B69152ED}" presName="tile2" presStyleLbl="node1" presStyleIdx="1" presStyleCnt="4" custLinFactNeighborX="1736" custLinFactNeighborY="-1263"/>
      <dgm:spPr/>
      <dgm:t>
        <a:bodyPr/>
        <a:lstStyle/>
        <a:p>
          <a:endParaRPr lang="ru-RU"/>
        </a:p>
      </dgm:t>
    </dgm:pt>
    <dgm:pt modelId="{A688A837-844D-4F0C-9557-2272EECC5A52}" type="pres">
      <dgm:prSet presAssocID="{C51F41C1-B178-4CF1-94D8-98D5B69152E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AAF00E-2FF7-49FB-87E4-A73987D21B7C}" type="pres">
      <dgm:prSet presAssocID="{C51F41C1-B178-4CF1-94D8-98D5B69152ED}" presName="tile3" presStyleLbl="node1" presStyleIdx="2" presStyleCnt="4"/>
      <dgm:spPr/>
      <dgm:t>
        <a:bodyPr/>
        <a:lstStyle/>
        <a:p>
          <a:endParaRPr lang="ru-RU"/>
        </a:p>
      </dgm:t>
    </dgm:pt>
    <dgm:pt modelId="{CA85E7E1-DA86-4C7B-9B7B-4303CDEE7B42}" type="pres">
      <dgm:prSet presAssocID="{C51F41C1-B178-4CF1-94D8-98D5B69152E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D953B-74FB-4461-9556-8E982FC887DE}" type="pres">
      <dgm:prSet presAssocID="{C51F41C1-B178-4CF1-94D8-98D5B69152ED}" presName="tile4" presStyleLbl="node1" presStyleIdx="3" presStyleCnt="4"/>
      <dgm:spPr/>
      <dgm:t>
        <a:bodyPr/>
        <a:lstStyle/>
        <a:p>
          <a:endParaRPr lang="ru-RU"/>
        </a:p>
      </dgm:t>
    </dgm:pt>
    <dgm:pt modelId="{F2D3A633-3FEC-4957-BCFE-BD31CDAFF8DC}" type="pres">
      <dgm:prSet presAssocID="{C51F41C1-B178-4CF1-94D8-98D5B69152E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062E0-715C-4296-BCD4-691A0AA52DEB}" type="pres">
      <dgm:prSet presAssocID="{C51F41C1-B178-4CF1-94D8-98D5B69152E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60C13235-9824-4333-9CD3-BB31E091E244}" type="presOf" srcId="{D2FAA7F6-DD63-4D79-AA9E-15DAAFF7B0A8}" destId="{A688A837-844D-4F0C-9557-2272EECC5A52}" srcOrd="1" destOrd="0" presId="urn:microsoft.com/office/officeart/2005/8/layout/matrix1"/>
    <dgm:cxn modelId="{368337BD-148C-4770-8059-33019379B26F}" type="presOf" srcId="{982D16FA-349E-45B0-AD8B-57811D557038}" destId="{07AAF00E-2FF7-49FB-87E4-A73987D21B7C}" srcOrd="0" destOrd="0" presId="urn:microsoft.com/office/officeart/2005/8/layout/matrix1"/>
    <dgm:cxn modelId="{3AC5B871-1EBF-423E-A289-8FD5F1C6AEC0}" type="presOf" srcId="{9A0B791C-F5C5-498E-B68A-24B9A28111D3}" destId="{355062E0-715C-4296-BCD4-691A0AA52DEB}" srcOrd="0" destOrd="0" presId="urn:microsoft.com/office/officeart/2005/8/layout/matrix1"/>
    <dgm:cxn modelId="{EAFF16CC-97E6-40D5-9D59-357340C54EF6}" type="presOf" srcId="{A3B68FDD-78E8-4F1F-A58A-E3C1AF4D1B4B}" destId="{C564AA7B-0897-434E-A43E-5E78D99F7293}" srcOrd="0" destOrd="0" presId="urn:microsoft.com/office/officeart/2005/8/layout/matrix1"/>
    <dgm:cxn modelId="{D77BF626-7D4B-4655-A6BC-D74686B6B08B}" srcId="{9A0B791C-F5C5-498E-B68A-24B9A28111D3}" destId="{982D16FA-349E-45B0-AD8B-57811D557038}" srcOrd="2" destOrd="0" parTransId="{2D28300B-9A0D-4348-AC39-45A0C1A59420}" sibTransId="{0C94C231-C9D5-4F3A-B38C-BFFF84A36C72}"/>
    <dgm:cxn modelId="{CCCB25F3-8F2A-4851-B0E6-878E01AE6ADD}" srcId="{9A0B791C-F5C5-498E-B68A-24B9A28111D3}" destId="{A3B68FDD-78E8-4F1F-A58A-E3C1AF4D1B4B}" srcOrd="0" destOrd="0" parTransId="{F3A55E70-34A4-4EB0-AD49-0B3D702B9135}" sibTransId="{EF2A3BF5-B064-4173-97DF-B7C9D940942B}"/>
    <dgm:cxn modelId="{D4EB38A6-E55A-410B-AFA6-6C45B3F25002}" srcId="{C51F41C1-B178-4CF1-94D8-98D5B69152ED}" destId="{9A0B791C-F5C5-498E-B68A-24B9A28111D3}" srcOrd="0" destOrd="0" parTransId="{3D394846-730A-48FE-9369-242AC6CEC03A}" sibTransId="{3AF30212-E1BC-4C5F-9347-E289AF73AA6C}"/>
    <dgm:cxn modelId="{5C1961B7-EC7D-41C1-B9B3-BC4CDAA8F624}" type="presOf" srcId="{AE659D17-E61B-4995-B358-483980488F04}" destId="{8D4D953B-74FB-4461-9556-8E982FC887DE}" srcOrd="0" destOrd="0" presId="urn:microsoft.com/office/officeart/2005/8/layout/matrix1"/>
    <dgm:cxn modelId="{8ADC3215-7097-4234-B269-B69FB33BEA44}" srcId="{9A0B791C-F5C5-498E-B68A-24B9A28111D3}" destId="{AE659D17-E61B-4995-B358-483980488F04}" srcOrd="3" destOrd="0" parTransId="{93A4BF07-4249-40E7-B653-BCF3B8AA4E50}" sibTransId="{99EFEB15-0404-42BF-91DD-9D29E156C61B}"/>
    <dgm:cxn modelId="{46EE3ED2-F604-4472-ADA6-C6EDE3B49ADD}" srcId="{9A0B791C-F5C5-498E-B68A-24B9A28111D3}" destId="{D2FAA7F6-DD63-4D79-AA9E-15DAAFF7B0A8}" srcOrd="1" destOrd="0" parTransId="{79A8118E-4E83-4FD5-AF43-0E64BDDED598}" sibTransId="{690A2CBC-B017-488E-885D-831A078346AD}"/>
    <dgm:cxn modelId="{6FE1CA42-C773-4FEA-A57E-C7909489FD9D}" type="presOf" srcId="{D2FAA7F6-DD63-4D79-AA9E-15DAAFF7B0A8}" destId="{D325478D-78BB-4161-B8A7-2A877FC542FE}" srcOrd="0" destOrd="0" presId="urn:microsoft.com/office/officeart/2005/8/layout/matrix1"/>
    <dgm:cxn modelId="{6B8E2D0E-AAB7-4C99-ACBC-0B141A2ABF11}" type="presOf" srcId="{A3B68FDD-78E8-4F1F-A58A-E3C1AF4D1B4B}" destId="{838F6E54-1808-46FA-A4A5-17B180FF683F}" srcOrd="1" destOrd="0" presId="urn:microsoft.com/office/officeart/2005/8/layout/matrix1"/>
    <dgm:cxn modelId="{0E545FE5-7425-4C6F-8C30-21B2496A630A}" type="presOf" srcId="{C51F41C1-B178-4CF1-94D8-98D5B69152ED}" destId="{0B7CE8F4-54CF-4DD2-AD15-7BB8FB988B8E}" srcOrd="0" destOrd="0" presId="urn:microsoft.com/office/officeart/2005/8/layout/matrix1"/>
    <dgm:cxn modelId="{3B64C8D8-04D9-4D66-8C8A-CB4CF4CF64B0}" type="presOf" srcId="{AE659D17-E61B-4995-B358-483980488F04}" destId="{F2D3A633-3FEC-4957-BCFE-BD31CDAFF8DC}" srcOrd="1" destOrd="0" presId="urn:microsoft.com/office/officeart/2005/8/layout/matrix1"/>
    <dgm:cxn modelId="{ED8324E1-F1D6-4D45-A144-5392C27FAA47}" type="presOf" srcId="{982D16FA-349E-45B0-AD8B-57811D557038}" destId="{CA85E7E1-DA86-4C7B-9B7B-4303CDEE7B42}" srcOrd="1" destOrd="0" presId="urn:microsoft.com/office/officeart/2005/8/layout/matrix1"/>
    <dgm:cxn modelId="{928D2AC4-69D6-45D2-8622-FFD262E3F071}" type="presParOf" srcId="{0B7CE8F4-54CF-4DD2-AD15-7BB8FB988B8E}" destId="{E1DF2CAA-B097-43D8-AFCE-DC41278678B9}" srcOrd="0" destOrd="0" presId="urn:microsoft.com/office/officeart/2005/8/layout/matrix1"/>
    <dgm:cxn modelId="{220DFA3A-C227-4A5D-AB7E-C78B8EAC7C42}" type="presParOf" srcId="{E1DF2CAA-B097-43D8-AFCE-DC41278678B9}" destId="{C564AA7B-0897-434E-A43E-5E78D99F7293}" srcOrd="0" destOrd="0" presId="urn:microsoft.com/office/officeart/2005/8/layout/matrix1"/>
    <dgm:cxn modelId="{9597BB54-B23F-4EC5-85CE-507F6437AD41}" type="presParOf" srcId="{E1DF2CAA-B097-43D8-AFCE-DC41278678B9}" destId="{838F6E54-1808-46FA-A4A5-17B180FF683F}" srcOrd="1" destOrd="0" presId="urn:microsoft.com/office/officeart/2005/8/layout/matrix1"/>
    <dgm:cxn modelId="{624A8A56-3D8C-437E-A2FB-94B1535F1A74}" type="presParOf" srcId="{E1DF2CAA-B097-43D8-AFCE-DC41278678B9}" destId="{D325478D-78BB-4161-B8A7-2A877FC542FE}" srcOrd="2" destOrd="0" presId="urn:microsoft.com/office/officeart/2005/8/layout/matrix1"/>
    <dgm:cxn modelId="{5B664BFA-74C9-4ADA-9447-EBBD02784D72}" type="presParOf" srcId="{E1DF2CAA-B097-43D8-AFCE-DC41278678B9}" destId="{A688A837-844D-4F0C-9557-2272EECC5A52}" srcOrd="3" destOrd="0" presId="urn:microsoft.com/office/officeart/2005/8/layout/matrix1"/>
    <dgm:cxn modelId="{A9773C79-99D2-4B4E-986D-90246F242B3B}" type="presParOf" srcId="{E1DF2CAA-B097-43D8-AFCE-DC41278678B9}" destId="{07AAF00E-2FF7-49FB-87E4-A73987D21B7C}" srcOrd="4" destOrd="0" presId="urn:microsoft.com/office/officeart/2005/8/layout/matrix1"/>
    <dgm:cxn modelId="{12D449A3-584F-42F4-85E3-C476B6597D55}" type="presParOf" srcId="{E1DF2CAA-B097-43D8-AFCE-DC41278678B9}" destId="{CA85E7E1-DA86-4C7B-9B7B-4303CDEE7B42}" srcOrd="5" destOrd="0" presId="urn:microsoft.com/office/officeart/2005/8/layout/matrix1"/>
    <dgm:cxn modelId="{2443A269-748A-4610-BC5F-6EECD8013065}" type="presParOf" srcId="{E1DF2CAA-B097-43D8-AFCE-DC41278678B9}" destId="{8D4D953B-74FB-4461-9556-8E982FC887DE}" srcOrd="6" destOrd="0" presId="urn:microsoft.com/office/officeart/2005/8/layout/matrix1"/>
    <dgm:cxn modelId="{FEF851DA-BA63-4753-8D6B-7E7C077D7DA4}" type="presParOf" srcId="{E1DF2CAA-B097-43D8-AFCE-DC41278678B9}" destId="{F2D3A633-3FEC-4957-BCFE-BD31CDAFF8DC}" srcOrd="7" destOrd="0" presId="urn:microsoft.com/office/officeart/2005/8/layout/matrix1"/>
    <dgm:cxn modelId="{DB91B670-6FDB-4B52-A5FA-8648699CBC45}" type="presParOf" srcId="{0B7CE8F4-54CF-4DD2-AD15-7BB8FB988B8E}" destId="{355062E0-715C-4296-BCD4-691A0AA52DEB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64AA7B-0897-434E-A43E-5E78D99F7293}">
      <dsp:nvSpPr>
        <dsp:cNvPr id="0" name=""/>
        <dsp:cNvSpPr/>
      </dsp:nvSpPr>
      <dsp:spPr>
        <a:xfrm rot="16200000">
          <a:off x="847324" y="-847324"/>
          <a:ext cx="242015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врожденные уродства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автокатастрофы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алкоголизм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16200000">
        <a:off x="1149843" y="-1149843"/>
        <a:ext cx="1815113" cy="4114800"/>
      </dsp:txXfrm>
    </dsp:sp>
    <dsp:sp modelId="{D325478D-78BB-4161-B8A7-2A877FC542FE}">
      <dsp:nvSpPr>
        <dsp:cNvPr id="0" name=""/>
        <dsp:cNvSpPr/>
      </dsp:nvSpPr>
      <dsp:spPr>
        <a:xfrm>
          <a:off x="4114800" y="0"/>
          <a:ext cx="4114800" cy="242015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снижение производительности труда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прогулы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брак на производстве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4114800" y="0"/>
        <a:ext cx="4114800" cy="1815113"/>
      </dsp:txXfrm>
    </dsp:sp>
    <dsp:sp modelId="{07AAF00E-2FF7-49FB-87E4-A73987D21B7C}">
      <dsp:nvSpPr>
        <dsp:cNvPr id="0" name=""/>
        <dsp:cNvSpPr/>
      </dsp:nvSpPr>
      <dsp:spPr>
        <a:xfrm rot="10800000">
          <a:off x="0" y="2420151"/>
          <a:ext cx="4114800" cy="242015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преступность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отравления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смерть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самоубийство</a:t>
          </a:r>
          <a:endParaRPr lang="ru-RU" sz="2100" kern="1200" dirty="0"/>
        </a:p>
      </dsp:txBody>
      <dsp:txXfrm rot="10800000">
        <a:off x="0" y="3025189"/>
        <a:ext cx="4114800" cy="1815113"/>
      </dsp:txXfrm>
    </dsp:sp>
    <dsp:sp modelId="{8D4D953B-74FB-4461-9556-8E982FC887DE}">
      <dsp:nvSpPr>
        <dsp:cNvPr id="0" name=""/>
        <dsp:cNvSpPr/>
      </dsp:nvSpPr>
      <dsp:spPr>
        <a:xfrm rot="5400000">
          <a:off x="4962124" y="1572827"/>
          <a:ext cx="242015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травматизм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тунеядство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разводы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болезни</a:t>
          </a:r>
          <a:endParaRPr lang="ru-RU" sz="2100" kern="1200" dirty="0"/>
        </a:p>
      </dsp:txBody>
      <dsp:txXfrm rot="5400000">
        <a:off x="5264643" y="1875346"/>
        <a:ext cx="1815113" cy="4114800"/>
      </dsp:txXfrm>
    </dsp:sp>
    <dsp:sp modelId="{355062E0-715C-4296-BCD4-691A0AA52DEB}">
      <dsp:nvSpPr>
        <dsp:cNvPr id="0" name=""/>
        <dsp:cNvSpPr/>
      </dsp:nvSpPr>
      <dsp:spPr>
        <a:xfrm>
          <a:off x="2880359" y="1815113"/>
          <a:ext cx="2468880" cy="1210075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алкогольное опьянение человека</a:t>
          </a:r>
          <a:endParaRPr lang="ru-RU" sz="2400" kern="1200" dirty="0"/>
        </a:p>
      </dsp:txBody>
      <dsp:txXfrm>
        <a:off x="2880359" y="1815113"/>
        <a:ext cx="2468880" cy="12100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A52E3-0F23-4534-95C2-3ED981B6BD3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C47EE-0320-4A98-A14B-A67DC9E4A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C47EE-0320-4A98-A14B-A67DC9E4AD34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iCAX1QXH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1357298"/>
            <a:ext cx="6686568" cy="2928958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Тема:</a:t>
            </a:r>
            <a:b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«Трезво жить –</a:t>
            </a:r>
            <a:b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век не тужить».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29124" y="4214818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3929066"/>
            <a:ext cx="9144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Составила и провела: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Истомина Г. М., воспитатель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квалификационной категории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0" y="6072206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Горки - 2011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361820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68e82f4d3de635d09e0a49513fc3dbe_1879390824_130089466754_800p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4937924"/>
            <a:ext cx="885828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83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сообщает агентство ИТАР-ТАСС, согласно статистическим данным,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83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России никотиновой зависимостью страдают 63% мужчин и 42% женщин, кроме того,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83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возрасте до 18 лет в той или иной степени курят 45% детей.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8383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Среди российских городов первенство по числу курильщиков держат Калининград, Мурманск, Краснодар.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HAMILE_SIGARA-500_wid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4857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journ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3 страница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600200"/>
            <a:ext cx="2643206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4000" b="1" dirty="0" smtClean="0"/>
              <a:t>Народная </a:t>
            </a:r>
          </a:p>
          <a:p>
            <a:pPr algn="r">
              <a:buNone/>
            </a:pPr>
            <a:r>
              <a:rPr lang="ru-RU" sz="4000" b="1" dirty="0" smtClean="0"/>
              <a:t>мудрость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Бутылочки да рюмочки доведут до сумочки.</a:t>
            </a:r>
          </a:p>
          <a:p>
            <a:pPr lvl="0"/>
            <a:r>
              <a:rPr lang="ru-RU" dirty="0" smtClean="0"/>
              <a:t>Гулявши много смолоду, умрет под старость с голоду.</a:t>
            </a:r>
          </a:p>
          <a:p>
            <a:pPr lvl="0"/>
            <a:r>
              <a:rPr lang="ru-RU" dirty="0" smtClean="0"/>
              <a:t>Муж пьет - полдома горит, жена пьет – весь дом горит.</a:t>
            </a:r>
          </a:p>
          <a:p>
            <a:pPr lvl="0"/>
            <a:r>
              <a:rPr lang="ru-RU" dirty="0" smtClean="0"/>
              <a:t>У пьяного - кулаки  дерево рубят, у трезвого – топор не берут.</a:t>
            </a:r>
          </a:p>
          <a:p>
            <a:pPr lvl="0"/>
            <a:r>
              <a:rPr lang="ru-RU" dirty="0" smtClean="0"/>
              <a:t>Что спинка притащит, то пьянка утащит.</a:t>
            </a:r>
          </a:p>
          <a:p>
            <a:pPr lvl="0"/>
            <a:r>
              <a:rPr lang="ru-RU" dirty="0" smtClean="0"/>
              <a:t>Напьется – решетом деньги меряет, проспится –  не на что купить решето.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journ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</a:t>
            </a:r>
            <a:r>
              <a:rPr lang="ru-RU" b="1" dirty="0" smtClean="0"/>
              <a:t>4 </a:t>
            </a:r>
            <a:br>
              <a:rPr lang="ru-RU" b="1" dirty="0" smtClean="0"/>
            </a:br>
            <a:r>
              <a:rPr lang="ru-RU" b="1" dirty="0" smtClean="0"/>
              <a:t>          страница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714357"/>
            <a:ext cx="2714644" cy="328614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endParaRPr lang="ru-RU" sz="4000" b="1" dirty="0" smtClean="0"/>
          </a:p>
          <a:p>
            <a:pPr>
              <a:lnSpc>
                <a:spcPct val="150000"/>
              </a:lnSpc>
              <a:buNone/>
            </a:pPr>
            <a:r>
              <a:rPr lang="ru-RU" sz="4000" b="1" dirty="0" smtClean="0"/>
              <a:t>Всей школой откажемся       от курения.</a:t>
            </a:r>
            <a:endParaRPr lang="ru-RU" sz="4000" dirty="0" smtClean="0"/>
          </a:p>
          <a:p>
            <a:pPr algn="r">
              <a:buNone/>
            </a:pP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Девиз </a:t>
            </a:r>
            <a:r>
              <a:rPr lang="en-US" dirty="0" smtClean="0"/>
              <a:t>8</a:t>
            </a:r>
            <a:r>
              <a:rPr lang="ru-RU" dirty="0" smtClean="0"/>
              <a:t>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Ком.  Ты уже вырос?</a:t>
            </a:r>
          </a:p>
          <a:p>
            <a:r>
              <a:rPr lang="ru-RU" dirty="0" smtClean="0"/>
              <a:t>Все -   Да.</a:t>
            </a:r>
          </a:p>
          <a:p>
            <a:r>
              <a:rPr lang="ru-RU" dirty="0" smtClean="0"/>
              <a:t>Ком. Если не куришь.</a:t>
            </a:r>
          </a:p>
          <a:p>
            <a:r>
              <a:rPr lang="ru-RU" dirty="0" smtClean="0"/>
              <a:t>Все.  Не начинай.</a:t>
            </a:r>
          </a:p>
          <a:p>
            <a:r>
              <a:rPr lang="ru-RU" dirty="0" smtClean="0"/>
              <a:t>Ком.</a:t>
            </a:r>
          </a:p>
          <a:p>
            <a:r>
              <a:rPr lang="ru-RU" dirty="0" smtClean="0"/>
              <a:t>Если начал.</a:t>
            </a:r>
          </a:p>
          <a:p>
            <a:r>
              <a:rPr lang="ru-RU" dirty="0" smtClean="0"/>
              <a:t>Все.  Бросай!  Бросай курить,  бросай!</a:t>
            </a:r>
          </a:p>
          <a:p>
            <a:r>
              <a:rPr lang="ru-RU" dirty="0" smtClean="0"/>
              <a:t>Здоровый образ жизни начинай.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Девиз </a:t>
            </a:r>
            <a:r>
              <a:rPr lang="en-US" dirty="0" smtClean="0"/>
              <a:t>7</a:t>
            </a:r>
            <a:r>
              <a:rPr lang="ru-RU" dirty="0" smtClean="0"/>
              <a:t>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Ком.  Вас приветствует агитбригада:</a:t>
            </a:r>
          </a:p>
          <a:p>
            <a:r>
              <a:rPr lang="ru-RU" dirty="0" smtClean="0"/>
              <a:t>Все:   Фильтр!</a:t>
            </a:r>
          </a:p>
          <a:p>
            <a:r>
              <a:rPr lang="ru-RU" dirty="0" smtClean="0"/>
              <a:t>Ком.  Наш девиз….</a:t>
            </a:r>
          </a:p>
          <a:p>
            <a:r>
              <a:rPr lang="ru-RU" dirty="0" smtClean="0"/>
              <a:t>Все:  Фильтр честью дорожит</a:t>
            </a:r>
          </a:p>
          <a:p>
            <a:r>
              <a:rPr lang="ru-RU" dirty="0" smtClean="0"/>
              <a:t>И здоровью не вредит.</a:t>
            </a:r>
          </a:p>
          <a:p>
            <a:r>
              <a:rPr lang="ru-RU" dirty="0" smtClean="0"/>
              <a:t>Ком.   Наши правила….</a:t>
            </a:r>
          </a:p>
          <a:p>
            <a:r>
              <a:rPr lang="ru-RU" dirty="0" smtClean="0"/>
              <a:t>Все:   Фильтруй свои привычки!</a:t>
            </a:r>
          </a:p>
          <a:p>
            <a:r>
              <a:rPr lang="ru-RU" dirty="0" smtClean="0"/>
              <a:t>Пропусти через фильтр свои поступки.</a:t>
            </a:r>
          </a:p>
          <a:p>
            <a:r>
              <a:rPr lang="ru-RU" dirty="0" smtClean="0"/>
              <a:t>Дыши только фильтрованным воздухом.</a:t>
            </a:r>
          </a:p>
          <a:p>
            <a:r>
              <a:rPr lang="ru-RU" dirty="0" smtClean="0"/>
              <a:t>Запусти свой фильтр здоровья.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A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Клятва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Вместе дружно мы шагаем</a:t>
            </a:r>
          </a:p>
          <a:p>
            <a:pPr algn="ctr">
              <a:buNone/>
            </a:pPr>
            <a:r>
              <a:rPr lang="ru-RU" dirty="0" smtClean="0"/>
              <a:t>И стране мы обещаем:</a:t>
            </a:r>
          </a:p>
          <a:p>
            <a:pPr algn="ctr">
              <a:buNone/>
            </a:pPr>
            <a:r>
              <a:rPr lang="ru-RU" dirty="0" smtClean="0"/>
              <a:t>Сигареты не курить</a:t>
            </a:r>
          </a:p>
          <a:p>
            <a:pPr algn="ctr">
              <a:buNone/>
            </a:pPr>
            <a:r>
              <a:rPr lang="ru-RU" dirty="0" smtClean="0"/>
              <a:t>И здоровье не губить!</a:t>
            </a:r>
          </a:p>
          <a:p>
            <a:pPr algn="ctr">
              <a:buNone/>
            </a:pPr>
            <a:r>
              <a:rPr lang="ru-RU" dirty="0" smtClean="0"/>
              <a:t>- Раз , два!</a:t>
            </a:r>
          </a:p>
          <a:p>
            <a:pPr algn="ctr">
              <a:buNone/>
            </a:pPr>
            <a:r>
              <a:rPr lang="ru-RU" dirty="0" smtClean="0"/>
              <a:t>Дышим глубже!</a:t>
            </a:r>
          </a:p>
          <a:p>
            <a:pPr algn="ctr">
              <a:buNone/>
            </a:pPr>
            <a:r>
              <a:rPr lang="ru-RU" dirty="0" smtClean="0"/>
              <a:t>- Три, четыре!</a:t>
            </a:r>
          </a:p>
          <a:p>
            <a:pPr algn="ctr">
              <a:buNone/>
            </a:pPr>
            <a:r>
              <a:rPr lang="ru-RU" dirty="0" smtClean="0"/>
              <a:t>Встань ровней.</a:t>
            </a:r>
          </a:p>
          <a:p>
            <a:pPr algn="ctr">
              <a:buNone/>
            </a:pPr>
            <a:r>
              <a:rPr lang="ru-RU" dirty="0" smtClean="0"/>
              <a:t>-В нашей школе станет пусть же</a:t>
            </a:r>
          </a:p>
          <a:p>
            <a:pPr algn="ctr">
              <a:buNone/>
            </a:pPr>
            <a:r>
              <a:rPr lang="ru-RU" dirty="0" smtClean="0"/>
              <a:t>Днем здоровья каждый день.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-2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Дети, имеющие аномалии в развитии</a:t>
            </a:r>
            <a:endParaRPr lang="ru-RU" sz="3600" b="1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785926"/>
            <a:ext cx="3071834" cy="3714775"/>
          </a:xfrm>
        </p:spPr>
      </p:pic>
      <p:pic>
        <p:nvPicPr>
          <p:cNvPr id="5" name="Рисунок 4" descr="до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1928802"/>
            <a:ext cx="2928958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journ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1 страница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600200"/>
            <a:ext cx="4929222" cy="4525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b="1" dirty="0" smtClean="0"/>
              <a:t>Еще попей – </a:t>
            </a:r>
          </a:p>
          <a:p>
            <a:pPr algn="r">
              <a:buNone/>
            </a:pPr>
            <a:r>
              <a:rPr lang="ru-RU" b="1" dirty="0" smtClean="0"/>
              <a:t>увидишь </a:t>
            </a:r>
          </a:p>
          <a:p>
            <a:pPr algn="r">
              <a:buNone/>
            </a:pPr>
            <a:r>
              <a:rPr lang="ru-RU" b="1" dirty="0" smtClean="0"/>
              <a:t>чертей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A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Негативные последствия употребления спиртных напитков и алкогольного опьянения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dqpc4krdbw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orrors-Cirrhosis-l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3098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 Правила уверенного отказа»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i="1" dirty="0" smtClean="0"/>
              <a:t>если хотите в чем – либо отказать человеку, четко и однозначно скажите ему « НЕТ». Объясните причину отказа, но не извиняйтесь слишком долго.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i="1" dirty="0" smtClean="0"/>
              <a:t>отвечайте без паузы – так быстро, как только это вообще возможно.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i="1" dirty="0" smtClean="0"/>
              <a:t>настаивайте на том, чтобы с вами говорили честно и откровенно.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i="1" dirty="0" smtClean="0"/>
              <a:t>попросите объяснить, почему вас просят сделать то, чего вы делать не хотите.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i="1" dirty="0" smtClean="0"/>
              <a:t>смотрите на человека, с которым говорите. Наблюдайте, есть ли в его поведении какие – либо признаки неуверенности к себе. Следите за его позой, жестами, мимикой ( дрожащие руки, бегающие глаза, дрожащий голос и т.д.).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i="1" dirty="0" smtClean="0"/>
              <a:t>не оскорбляйте и не будьте агрессивными.</a:t>
            </a:r>
            <a:r>
              <a:rPr lang="ru-RU" b="1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353c4108ba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5000660" cy="3929090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sz="3600" b="1" dirty="0" smtClean="0"/>
              <a:t>Страница 2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здоровом теле –</a:t>
            </a:r>
            <a:br>
              <a:rPr lang="ru-RU" b="1" dirty="0" smtClean="0"/>
            </a:br>
            <a:r>
              <a:rPr lang="ru-RU" b="1" dirty="0" smtClean="0"/>
              <a:t> здоровый дух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464</Words>
  <Application>Microsoft Office PowerPoint</Application>
  <PresentationFormat>Экран (4:3)</PresentationFormat>
  <Paragraphs>86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Тема:  «Трезво жить –  век не тужить». </vt:lpstr>
      <vt:lpstr>Дети, имеющие аномалии в развитии</vt:lpstr>
      <vt:lpstr>                1 страница</vt:lpstr>
      <vt:lpstr>Негативные последствия употребления спиртных напитков и алкогольного опьянения</vt:lpstr>
      <vt:lpstr>Слайд 5</vt:lpstr>
      <vt:lpstr>Слайд 6</vt:lpstr>
      <vt:lpstr>Слайд 7</vt:lpstr>
      <vt:lpstr>« Правила уверенного отказа»</vt:lpstr>
      <vt:lpstr>  Страница 2   В здоровом теле –  здоровый дух</vt:lpstr>
      <vt:lpstr>Слайд 10</vt:lpstr>
      <vt:lpstr>Слайд 11</vt:lpstr>
      <vt:lpstr>Слайд 12</vt:lpstr>
      <vt:lpstr>                3 страница</vt:lpstr>
      <vt:lpstr>Слайд 14</vt:lpstr>
      <vt:lpstr>                4            страница</vt:lpstr>
      <vt:lpstr>Девиз 8 класса</vt:lpstr>
      <vt:lpstr>Девиз 7 класса</vt:lpstr>
      <vt:lpstr>Клятва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Методист</cp:lastModifiedBy>
  <cp:revision>20</cp:revision>
  <dcterms:modified xsi:type="dcterms:W3CDTF">2012-09-17T09:05:30Z</dcterms:modified>
</cp:coreProperties>
</file>