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BA872B-04BC-4F5F-9172-06AEFDA91C7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F60F89-E61A-483E-9155-C89EB5AB8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Посадил дед репку…</a:t>
            </a:r>
            <a:endParaRPr lang="ru-RU" dirty="0"/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717032"/>
            <a:ext cx="3888432" cy="30243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ef1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2664296" cy="318021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А.Н.Афанасьев-собиратель</a:t>
            </a:r>
            <a:r>
              <a:rPr lang="ru-RU" dirty="0" smtClean="0"/>
              <a:t> сказок</a:t>
            </a:r>
            <a:endParaRPr lang="ru-RU" dirty="0"/>
          </a:p>
        </p:txBody>
      </p:sp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714624"/>
            <a:ext cx="2664296" cy="34506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988840"/>
            <a:ext cx="4824536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Репа-прародительница овощных           </a:t>
            </a:r>
            <a:r>
              <a:rPr lang="ru-RU" dirty="0" smtClean="0"/>
              <a:t>            культур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1484784"/>
            <a:ext cx="2232248" cy="30963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Шумеры</a:t>
            </a:r>
            <a:r>
              <a:rPr lang="ru-RU" dirty="0" smtClean="0"/>
              <a:t>, ассирийцы, греки </a:t>
            </a:r>
            <a:r>
              <a:rPr lang="ru-RU" dirty="0" smtClean="0"/>
              <a:t>             выращивали  </a:t>
            </a:r>
            <a:r>
              <a:rPr lang="ru-RU" dirty="0" smtClean="0"/>
              <a:t>репу</a:t>
            </a:r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5" y="2714624"/>
            <a:ext cx="2592287" cy="34506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5688632" cy="40324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Репа- </a:t>
            </a:r>
            <a:r>
              <a:rPr lang="ru-RU" dirty="0" smtClean="0"/>
              <a:t>«женская культура»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132856"/>
            <a:ext cx="4032448" cy="35283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Сбор </a:t>
            </a:r>
            <a:r>
              <a:rPr lang="ru-RU" dirty="0" smtClean="0"/>
              <a:t>урожая репы- </a:t>
            </a:r>
            <a:r>
              <a:rPr lang="ru-RU" dirty="0" err="1" smtClean="0"/>
              <a:t>репорез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         Объясните смысл выражений: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 В землю крошки, а из земли лепешки».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 Дешевле пареной репы»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«Проще пареной репы»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Народная  мудрость о репе  </a:t>
            </a:r>
            <a:endParaRPr lang="ru-RU" dirty="0"/>
          </a:p>
        </p:txBody>
      </p:sp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645023"/>
            <a:ext cx="3384376" cy="28083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412777"/>
            <a:ext cx="2088232" cy="24482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Блюда из репы</a:t>
            </a:r>
            <a:endParaRPr lang="ru-RU" dirty="0"/>
          </a:p>
        </p:txBody>
      </p:sp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412776"/>
            <a:ext cx="2376264" cy="2016224"/>
          </a:xfrm>
          <a:prstGeom prst="rect">
            <a:avLst/>
          </a:prstGeom>
        </p:spPr>
      </p:pic>
      <p:pic>
        <p:nvPicPr>
          <p:cNvPr id="7" name="Рисунок 6" descr="i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5" y="3717032"/>
            <a:ext cx="2592288" cy="2232248"/>
          </a:xfrm>
          <a:prstGeom prst="rect">
            <a:avLst/>
          </a:prstGeom>
        </p:spPr>
      </p:pic>
      <p:pic>
        <p:nvPicPr>
          <p:cNvPr id="8" name="Рисунок 7" descr="i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3212976"/>
            <a:ext cx="2016224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Восстановите по опорным словам историю репки: прародительница, «женская культура»,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плевальщики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репорез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блюда из репы, народная медицина.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2. Спортивный конкурс.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Творческий конкурс: сочини сказку о репке на новый лад.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Рефлексия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108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Посадил дед репку…</vt:lpstr>
      <vt:lpstr>А.Н.Афанасьев-собиратель сказок</vt:lpstr>
      <vt:lpstr>Репа-прародительница овощных                       культур</vt:lpstr>
      <vt:lpstr>        Шумеры, ассирийцы, греки              выращивали  репу</vt:lpstr>
      <vt:lpstr>      Репа- «женская культура»</vt:lpstr>
      <vt:lpstr>    Сбор урожая репы- репорез</vt:lpstr>
      <vt:lpstr>       Народная  мудрость о репе  </vt:lpstr>
      <vt:lpstr>                Блюда из репы</vt:lpstr>
      <vt:lpstr>                       Рефлексия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Посадил дед репку…</dc:title>
  <dc:creator>Admin</dc:creator>
  <cp:lastModifiedBy>Admin</cp:lastModifiedBy>
  <cp:revision>7</cp:revision>
  <dcterms:created xsi:type="dcterms:W3CDTF">2012-07-10T15:13:55Z</dcterms:created>
  <dcterms:modified xsi:type="dcterms:W3CDTF">2012-07-11T14:35:25Z</dcterms:modified>
</cp:coreProperties>
</file>