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59CC-E292-4BB9-86A5-AA79B03D6DBA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F5A0F23-13EC-4F2C-B4AB-F408831066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59CC-E292-4BB9-86A5-AA79B03D6DBA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0F23-13EC-4F2C-B4AB-F40883106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59CC-E292-4BB9-86A5-AA79B03D6DBA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0F23-13EC-4F2C-B4AB-F40883106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59CC-E292-4BB9-86A5-AA79B03D6DBA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0F23-13EC-4F2C-B4AB-F408831066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59CC-E292-4BB9-86A5-AA79B03D6DBA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5A0F23-13EC-4F2C-B4AB-F40883106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59CC-E292-4BB9-86A5-AA79B03D6DBA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0F23-13EC-4F2C-B4AB-F408831066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59CC-E292-4BB9-86A5-AA79B03D6DBA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0F23-13EC-4F2C-B4AB-F408831066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59CC-E292-4BB9-86A5-AA79B03D6DBA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0F23-13EC-4F2C-B4AB-F40883106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59CC-E292-4BB9-86A5-AA79B03D6DBA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0F23-13EC-4F2C-B4AB-F40883106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59CC-E292-4BB9-86A5-AA79B03D6DBA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A0F23-13EC-4F2C-B4AB-F408831066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59CC-E292-4BB9-86A5-AA79B03D6DBA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5A0F23-13EC-4F2C-B4AB-F408831066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5B59CC-E292-4BB9-86A5-AA79B03D6DBA}" type="datetimeFigureOut">
              <a:rPr lang="ru-RU" smtClean="0"/>
              <a:pPr/>
              <a:t>14.04.2012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F5A0F23-13EC-4F2C-B4AB-F408831066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2;&#1086;&#1080;%20&#1076;&#1086;&#1082;&#1091;&#1084;&#1077;&#1085;&#1090;&#1099;\&#1047;&#1072;&#1075;&#1088;&#1091;&#1079;&#1082;&#1080;\3850574_alvorada__paradise_bird1.mp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Ясным теплым солнцем ворвалась красавица в этот мир</a:t>
            </a:r>
            <a:endParaRPr lang="ru-RU" dirty="0"/>
          </a:p>
        </p:txBody>
      </p:sp>
      <p:pic>
        <p:nvPicPr>
          <p:cNvPr id="4" name="3850574_alvorada__paradise_bird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143900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39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в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428736"/>
            <a:ext cx="5962672" cy="4619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бе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428750"/>
            <a:ext cx="5334000" cy="41433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ве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95250"/>
            <a:ext cx="8890000" cy="666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вес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25" y="1466850"/>
            <a:ext cx="5238750" cy="3924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ц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цве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</TotalTime>
  <Words>8</Words>
  <Application>Microsoft Office PowerPoint</Application>
  <PresentationFormat>Экран (4:3)</PresentationFormat>
  <Paragraphs>1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Ясным теплым солнцем ворвалась красавица в этот мир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6</cp:revision>
  <dcterms:created xsi:type="dcterms:W3CDTF">2012-04-05T14:10:02Z</dcterms:created>
  <dcterms:modified xsi:type="dcterms:W3CDTF">2012-04-14T13:05:58Z</dcterms:modified>
</cp:coreProperties>
</file>