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2" r:id="rId3"/>
    <p:sldId id="264" r:id="rId4"/>
    <p:sldId id="265" r:id="rId5"/>
    <p:sldId id="266" r:id="rId6"/>
    <p:sldId id="280" r:id="rId7"/>
    <p:sldId id="267" r:id="rId8"/>
    <p:sldId id="281" r:id="rId9"/>
    <p:sldId id="268" r:id="rId10"/>
    <p:sldId id="282" r:id="rId11"/>
    <p:sldId id="269" r:id="rId12"/>
    <p:sldId id="270" r:id="rId13"/>
    <p:sldId id="283" r:id="rId14"/>
    <p:sldId id="271" r:id="rId15"/>
    <p:sldId id="284" r:id="rId16"/>
    <p:sldId id="272" r:id="rId17"/>
    <p:sldId id="285" r:id="rId18"/>
    <p:sldId id="273" r:id="rId19"/>
    <p:sldId id="286" r:id="rId20"/>
    <p:sldId id="274" r:id="rId21"/>
    <p:sldId id="287" r:id="rId22"/>
    <p:sldId id="275" r:id="rId23"/>
    <p:sldId id="288" r:id="rId24"/>
    <p:sldId id="276" r:id="rId25"/>
    <p:sldId id="290" r:id="rId26"/>
    <p:sldId id="277" r:id="rId27"/>
    <p:sldId id="291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3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12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7860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02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1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58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523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4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8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668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52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62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72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617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69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89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51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20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86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0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1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consultant.ru/online/base/?req=doc;base=LAW;n=95509;dst=10003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consultant.ru/online/base/?req=doc;base=LAW;n=99197;dst=10010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СОЦ ПЕДАГОГ  2011\МОИ презентации\Административная ответственность\4415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" y="2383085"/>
            <a:ext cx="3888432" cy="378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СОЦ ПЕДАГОГ  2011\МОИ презентации\Административная ответственность\comend_4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052736"/>
            <a:ext cx="27008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659" y="1080057"/>
            <a:ext cx="5904656" cy="1872208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Маленькие дети </a:t>
            </a:r>
            <a:br>
              <a:rPr lang="ru-RU" sz="4000" b="1" dirty="0" smtClean="0"/>
            </a:br>
            <a:r>
              <a:rPr lang="ru-RU" sz="4000" b="1" dirty="0"/>
              <a:t> </a:t>
            </a:r>
            <a:r>
              <a:rPr lang="ru-RU" sz="4000" b="1" dirty="0" smtClean="0"/>
              <a:t>    – большие проблемы!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08912" cy="82068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i="1" dirty="0" smtClean="0"/>
              <a:t>Муниципальное общеобразовательное учреждение</a:t>
            </a:r>
          </a:p>
          <a:p>
            <a:pPr marL="0" indent="0" algn="ctr">
              <a:buNone/>
            </a:pPr>
            <a:r>
              <a:rPr lang="ru-RU" b="1" i="1" dirty="0" smtClean="0"/>
              <a:t> «Средняя общеобразовательная школа № 17</a:t>
            </a:r>
          </a:p>
          <a:p>
            <a:pPr marL="0" indent="0" algn="ctr">
              <a:buNone/>
            </a:pPr>
            <a:r>
              <a:rPr lang="ru-RU" b="1" i="1" dirty="0" smtClean="0"/>
              <a:t>  г Вольска Саратовской области</a:t>
            </a:r>
            <a:endParaRPr lang="ru-RU" b="1" i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95536" y="5863970"/>
            <a:ext cx="7848872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i="1" dirty="0" smtClean="0"/>
              <a:t>Административная и Уголовная ответственность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1686747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2250"/>
              </a:spcAft>
            </a:pPr>
            <a:r>
              <a:rPr lang="ru-RU" sz="3200" b="1" kern="18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Уголовная  </a:t>
            </a:r>
            <a:r>
              <a:rPr lang="ru-RU" sz="3200" b="1" kern="18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ответственность несовершеннолетних.</a:t>
            </a: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051" name="Picture 3" descr="D:\СОЦ ПЕДАГОГ  2011\МОИ презентации\Драки школьников РОЛИК ОВД\jail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-45" r="32351" b="45"/>
          <a:stretch/>
        </p:blipFill>
        <p:spPr bwMode="auto">
          <a:xfrm>
            <a:off x="2159223" y="1709428"/>
            <a:ext cx="6214329" cy="488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4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25651"/>
            <a:ext cx="8507288" cy="3900512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87.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Уголовная ответственность несовершеннолетних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 Несовершеннолетними признаются лица, которым ко времени совершения преступления исполнилось четырнадцать, но не исполнилось восемнадцати лет.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7170" name="Picture 2" descr="D:\СОЦ ПЕДАГОГ  2011\МОИ презентации\Административная ответственность\16.02 jjorozjj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20044" cy="203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0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СОЦ ПЕДАГОГ  2011\МОИ презентации\КОНФЛИКТ\72724237_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05" y="566"/>
            <a:ext cx="5143075" cy="685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70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 smtClean="0">
              <a:solidFill>
                <a:srgbClr val="0070C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b="1" dirty="0">
              <a:solidFill>
                <a:srgbClr val="0070C0"/>
              </a:solidFill>
              <a:latin typeface="Arial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87.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Уголовная ответственность несовершеннолетних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2. К несовершеннолетним, совершившим преступления, могут быть применены принудительные меры воспитательного воздействия либо им может быть назначено наказание, а при освобождении от наказания судом они могут быть также помещены в специальное учебно-воспитательное учреждение закрытого типа органа управления образованием.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8194" name="Picture 2" descr="D:\СОЦ ПЕДАГОГ  2011\МОИ презентации\Административная ответственность\53e639e7002f10fb4adafc919a31430b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86" y="116632"/>
            <a:ext cx="277716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СОЦ ПЕДАГОГ  2011\МОИ презентации\Административная ответственность\29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4" y="-1"/>
            <a:ext cx="9126876" cy="684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901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88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. Виды наказаний, назначаемых несовершеннолетним</a:t>
            </a:r>
            <a:endParaRPr lang="ru-RU" sz="2800" dirty="0">
              <a:ea typeface="Calibri"/>
              <a:cs typeface="Times New Roman"/>
            </a:endParaRPr>
          </a:p>
          <a:p>
            <a:pPr marL="800100" indent="-457200">
              <a:lnSpc>
                <a:spcPct val="115000"/>
              </a:lnSpc>
              <a:spcAft>
                <a:spcPts val="1000"/>
              </a:spcAft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Видами наказаний, назначаемых несовершеннолетним, являются:</a:t>
            </a:r>
            <a:r>
              <a:rPr lang="ru-RU" sz="2400" dirty="0" smtClean="0">
                <a:ea typeface="Times New Roman"/>
                <a:cs typeface="Times New Roman"/>
              </a:rPr>
              <a:t>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а) штраф;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          б) лишение права заниматься определенной деятельностью;</a:t>
            </a:r>
            <a:endParaRPr lang="ru-RU" sz="2400" dirty="0"/>
          </a:p>
        </p:txBody>
      </p:sp>
      <p:pic>
        <p:nvPicPr>
          <p:cNvPr id="9218" name="Picture 2" descr="D:\СОЦ ПЕДАГОГ  2011\МОИ презентации\Административная ответственность\5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7363"/>
            <a:ext cx="2136870" cy="21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ДТГ\Рабочий стол\налогоплательщики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1" r="21057"/>
          <a:stretch/>
        </p:blipFill>
        <p:spPr bwMode="auto">
          <a:xfrm>
            <a:off x="1924650" y="0"/>
            <a:ext cx="54817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729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88.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Виды наказаний, назначаемых несовершеннолетним</a:t>
            </a:r>
            <a:endParaRPr lang="ru-RU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в) обязательные работы;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г) исправительные работы;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42" name="Picture 2" descr="D:\СОЦ ПЕДАГОГ  2011\МОИ презентации\Административная ответственность\загруженн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72072" cy="217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1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ДТГ\Pictures\КОНФЛИКТ\38341829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98" y="-1"/>
            <a:ext cx="5017966" cy="686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2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34371"/>
            <a:ext cx="8229600" cy="4291792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88.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Виды наказаний, назначаемых несовершеннолетним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д) ограничение свободы;</a:t>
            </a:r>
            <a:r>
              <a:rPr lang="ru-RU" sz="2600" dirty="0" smtClean="0">
                <a:ea typeface="Times New Roman"/>
                <a:cs typeface="Times New Roman"/>
              </a:rPr>
              <a:t> 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(п. "д" в ред. Федерального </a:t>
            </a:r>
            <a:r>
              <a:rPr lang="ru-RU" sz="2600" u="none" strike="noStrike" dirty="0" smtClean="0">
                <a:solidFill>
                  <a:srgbClr val="666699"/>
                </a:solidFill>
                <a:effectLst/>
                <a:latin typeface="Arial"/>
                <a:ea typeface="Times New Roman"/>
                <a:cs typeface="Times New Roman"/>
                <a:hlinkClick r:id="rId2" tooltip="Федеральный закон от 27.12.2009 N 377-ФЗ &quot;О внесении изменений в отдельные законодательные акты Российской Федерации в связи с введением в действие положений Уголовного кодекса Российской Федерации и Уголовно-исполнительного кодекса Российской Федерации о"/>
              </a:rPr>
              <a:t>закона</a:t>
            </a:r>
            <a:r>
              <a:rPr lang="ru-RU" sz="26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от 27.12.2009 N 377-ФЗ)</a:t>
            </a:r>
            <a:endParaRPr lang="ru-RU" sz="26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6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е) лишение свободы на определенный срок.</a:t>
            </a:r>
            <a:endParaRPr lang="ru-RU" sz="26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1266" name="Picture 2" descr="D:\СОЦ ПЕДАГОГ  2011\МОИ презентации\Административная ответственность\4aa8f3e5ad744__292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235102" cy="164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1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571876"/>
            <a:ext cx="6177868" cy="264320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dirty="0">
                <a:latin typeface="Constantia"/>
                <a:ea typeface="+mn-ea"/>
                <a:cs typeface="+mn-cs"/>
              </a:rPr>
              <a:t>Над принятием законов думают </a:t>
            </a:r>
            <a:r>
              <a:rPr lang="ru-RU" dirty="0" smtClean="0">
                <a:latin typeface="Constantia"/>
                <a:ea typeface="+mn-ea"/>
                <a:cs typeface="+mn-cs"/>
              </a:rPr>
              <a:t>сотни людей, </a:t>
            </a:r>
            <a:r>
              <a:rPr lang="ru-RU" dirty="0">
                <a:latin typeface="Constantia"/>
                <a:ea typeface="+mn-ea"/>
                <a:cs typeface="+mn-cs"/>
              </a:rPr>
              <a:t>а над тем, как обойти закон, думают </a:t>
            </a:r>
            <a:r>
              <a:rPr lang="ru-RU" dirty="0" smtClean="0">
                <a:latin typeface="Constantia"/>
                <a:ea typeface="+mn-ea"/>
                <a:cs typeface="+mn-cs"/>
              </a:rPr>
              <a:t>миллионы.</a:t>
            </a:r>
            <a:r>
              <a:rPr lang="ru-RU" dirty="0">
                <a:latin typeface="Constantia"/>
                <a:ea typeface="+mn-ea"/>
                <a:cs typeface="+mn-cs"/>
              </a:rPr>
              <a:t/>
            </a:r>
            <a:br>
              <a:rPr lang="ru-RU" dirty="0">
                <a:latin typeface="Constantia"/>
                <a:ea typeface="+mn-ea"/>
                <a:cs typeface="+mn-cs"/>
              </a:rPr>
            </a:br>
            <a:r>
              <a:rPr lang="ru-RU" b="1" i="1" dirty="0" smtClean="0"/>
              <a:t> 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300192" y="5548322"/>
            <a:ext cx="2471726" cy="13096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В. В. Путин</a:t>
            </a:r>
            <a:endParaRPr lang="ru-RU" dirty="0"/>
          </a:p>
        </p:txBody>
      </p:sp>
      <p:pic>
        <p:nvPicPr>
          <p:cNvPr id="2050" name="Picture 2" descr="F:\ИГРЫ ПО ПРАВУ УМЦ\067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411033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03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СОЦ ПЕДАГОГ  2011\МОИ презентации\Административная ответственность\12529062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20229"/>
          <a:stretch/>
        </p:blipFill>
        <p:spPr bwMode="auto">
          <a:xfrm>
            <a:off x="1907704" y="0"/>
            <a:ext cx="53382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52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85395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90.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Применение принудительных мер воспитательного воздействия</a:t>
            </a:r>
            <a:r>
              <a:rPr lang="ru-RU" sz="2800" dirty="0" smtClean="0">
                <a:ea typeface="Times New Roman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 Несовершеннолетний, совершивший преступление небольшой или средней тяжести, может быть освобожден от уголовной ответственности, если будет признано, что его исправление может быть достигнуто путем применения принудительных мер воспитательного воздействия.</a:t>
            </a:r>
            <a:r>
              <a:rPr lang="ru-RU" sz="2400" dirty="0" smtClean="0"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(в ред. Федерального </a:t>
            </a:r>
            <a:r>
              <a:rPr lang="ru-RU" sz="2400" u="none" strike="noStrike" dirty="0" smtClean="0">
                <a:solidFill>
                  <a:srgbClr val="666699"/>
                </a:solidFill>
                <a:effectLst/>
                <a:latin typeface="Arial"/>
                <a:ea typeface="Times New Roman"/>
                <a:cs typeface="Times New Roman"/>
                <a:hlinkClick r:id="rId2" tooltip="Федеральный закон от 08.12.2003 N 162-ФЗ (ред. от 07.04.2010) &quot;О внесении изменений и дополнений в Уголовный кодекс Российской Федерации&quot;"/>
              </a:rPr>
              <a:t>закона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от 08.12.2003 N 162-ФЗ)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12290" name="Picture 2" descr="D:\СОЦ ПЕДАГОГ  2011\МОИ презентации\Административная ответственность\361435_imag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52" y="188640"/>
            <a:ext cx="2238896" cy="223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676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ДТГ\Pictures\КОНФЛИКТ\1277197147_129228172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5"/>
          <a:stretch/>
        </p:blipFill>
        <p:spPr bwMode="auto">
          <a:xfrm>
            <a:off x="1907704" y="20604"/>
            <a:ext cx="5697594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00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17676"/>
            <a:ext cx="8229600" cy="3808487"/>
          </a:xfrm>
        </p:spPr>
        <p:txBody>
          <a:bodyPr>
            <a:normAutofit fontScale="85000" lnSpcReduction="1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90.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Применение принудительных мер воспитательного воздействия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2. Несовершеннолетнему могут быть назначены следующие принудительные меры воспитательного воздействия: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а) предупреждение;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б) передача под надзор родителей или лиц, их заменяющих, либо специализированного государственного органа;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3314" name="Picture 2" descr="D:\СОЦ ПЕДАГОГ  2011\МОИ презентации\Драки школьников РОЛИК ОВД\medium_382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742704" cy="205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07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4680520" cy="64087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4338" name="Picture 2" descr="D:\Дунюшина     Т. Г\курсы Саратов\курсы саратов\кри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71227"/>
            <a:ext cx="4896544" cy="692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48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effectLst/>
                <a:latin typeface="Arial"/>
                <a:ea typeface="Times New Roman"/>
                <a:cs typeface="Times New Roman"/>
              </a:rPr>
              <a:t>Статья 90. 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Применение принудительных мер воспитательного воздействия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ru-RU" sz="28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в) возложение обязанности загладить причиненный вред;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г) ограничение досуга и установление особых требований к поведению несовершеннолетнего.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4338" name="Picture 2" descr="D:\СОЦ ПЕДАГОГ  2011\МОИ презентации\Драки школьников РОЛИК ОВД\1216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1663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4377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унюшина     Т. Г\курсы Саратов\курсы саратов\суб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84576" cy="691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Д Т Г\Pictures\КОНСТИТУЦИЯ\уу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7704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254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ИГРЫ ПО ПРАВУ УМЦ\47348CAT2PBX7CAS5P4X7CAQWE1QXCAHYLQ6XCAR5H7MFCAK1B1C8CAHZH9S7CAUJZTY1CAYQP89LCA61H78MCA8OCAWMCA55TYR8CACYWXS6CAFX2WQWCAS4LYI2CAQ284ALCAWLTY10CAEXIWJ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4674284" cy="42422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38338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4800" b="1" i="1" dirty="0">
                <a:latin typeface="Arbat" pitchFamily="2" charset="0"/>
                <a:ea typeface="Times New Roman" pitchFamily="18" charset="0"/>
                <a:cs typeface="Arial" pitchFamily="34" charset="0"/>
              </a:rPr>
              <a:t>Мы должны быть рабами законов, чтобы быть свободными.</a:t>
            </a:r>
            <a:r>
              <a:rPr lang="ru-RU" sz="4800" b="1" dirty="0">
                <a:latin typeface="Arbat" pitchFamily="2" charset="0"/>
                <a:ea typeface="+mn-ea"/>
                <a:cs typeface="+mn-cs"/>
              </a:rPr>
              <a:t/>
            </a:r>
            <a:br>
              <a:rPr lang="ru-RU" sz="4800" b="1" dirty="0">
                <a:latin typeface="Arbat" pitchFamily="2" charset="0"/>
                <a:ea typeface="+mn-ea"/>
                <a:cs typeface="+mn-cs"/>
              </a:rPr>
            </a:b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0192" y="3789040"/>
            <a:ext cx="2386608" cy="233712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i="1" dirty="0" err="1" smtClean="0"/>
              <a:t>Цицирон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3608255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i="1" dirty="0" err="1" smtClean="0"/>
              <a:t>Дунюшина</a:t>
            </a:r>
            <a:r>
              <a:rPr lang="ru-RU" sz="3600" b="1" i="1" dirty="0" smtClean="0"/>
              <a:t> Татьяна Геннадиевна</a:t>
            </a:r>
          </a:p>
          <a:p>
            <a:pPr marL="0" indent="0" algn="ctr">
              <a:buNone/>
            </a:pPr>
            <a:r>
              <a:rPr lang="ru-RU" dirty="0"/>
              <a:t>у</a:t>
            </a:r>
            <a:r>
              <a:rPr lang="ru-RU" dirty="0" smtClean="0"/>
              <a:t>читель истории МОУ «СОШ № 17</a:t>
            </a:r>
          </a:p>
          <a:p>
            <a:pPr marL="0" indent="0" algn="ctr">
              <a:buNone/>
            </a:pPr>
            <a:r>
              <a:rPr lang="ru-RU" dirty="0" smtClean="0"/>
              <a:t> г Вольска Саратовской области»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2011-2012 </a:t>
            </a:r>
            <a:r>
              <a:rPr lang="ru-RU" dirty="0" err="1" smtClean="0"/>
              <a:t>г.г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00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1"/>
            <a:ext cx="8229600" cy="208823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2250"/>
              </a:spcAft>
              <a:buNone/>
            </a:pPr>
            <a:r>
              <a:rPr lang="ru-RU" b="1" kern="1800" dirty="0" smtClean="0">
                <a:effectLst/>
                <a:latin typeface="Arial"/>
                <a:ea typeface="Times New Roman"/>
                <a:cs typeface="Times New Roman"/>
              </a:rPr>
              <a:t>Административное правонарушение и административная ответственность несовершеннолетних.</a:t>
            </a:r>
            <a:endParaRPr lang="ru-RU" sz="1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СОЦ ПЕДАГОГ  2011\МОИ презентации\Административная ответственность\xrjofq9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08400"/>
            <a:ext cx="371561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СОЦ ПЕДАГОГ  2011\МОИ презентации\Административная ответственность\21614-278706-19-obl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2896"/>
            <a:ext cx="2695203" cy="38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41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80"/>
                </a:solidFill>
                <a:effectLst/>
                <a:latin typeface="Arial"/>
                <a:ea typeface="Times New Roman"/>
                <a:cs typeface="Times New Roman"/>
              </a:rPr>
              <a:t>Статья 2.1.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Административное                         правонарушение</a:t>
            </a:r>
            <a:endParaRPr lang="ru-RU" sz="4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1.Административным правонарушением признается противоправное, виновное действие (бездействие) физического или юридического лица, за которое настоящим Кодексом или законами субъектов Российской Федерации об административных правонарушениях установлена административная ответственность.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8" name="Picture 2" descr="D:\СОЦ ПЕДАГОГ  2011\МОИ презентации\Драки школьников РОЛИК ОВД\1079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540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187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СОЦ ПЕДАГОГ  2011\МОИ презентации\Драки школьников РОЛИК ОВД\26759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-300" r="33636" b="300"/>
          <a:stretch/>
        </p:blipFill>
        <p:spPr bwMode="auto">
          <a:xfrm>
            <a:off x="1475656" y="-5261"/>
            <a:ext cx="580505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Д Т Г\Pictures\КОНСТИТУЦИЯ\VWCA7ADC6SCAQPLG32CAM32J0CCAFVUZ78CA1G7546CA5OZ870CAO3WOSZCAPUV2PKCAGCS2JOCA5AA948CAT7LXTPCAWCRMKVCA7ILQMGCACB8M9OCAD1OX2YCAM8F4DBCAKH1J10CAOTCRFVCARZERK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1"/>
            <a:ext cx="1475656" cy="22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101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80"/>
                </a:solidFill>
                <a:effectLst/>
                <a:latin typeface="Arial"/>
                <a:ea typeface="Times New Roman"/>
                <a:cs typeface="Times New Roman"/>
              </a:rPr>
              <a:t>Статья 2.2.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Формы вины</a:t>
            </a:r>
            <a:endParaRPr lang="ru-RU" sz="4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1.Административное правонарушение признается совершенным умышленно, если лицо, его совершившее, сознавало противоправный характер своего действия (бездействия), предвидело его вредные последствия и желало наступления таких последствий или сознательно их допускало либо относилось к ним безразлично.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5122" name="Picture 2" descr="D:\СОЦ ПЕДАГОГ  2011\МОИ презентации\Административная ответственность\163892_image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837892" cy="189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96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ОЦ ПЕДАГОГ  2011\МОИ презентации\Драки школьников РОЛИК ОВД\file1097197_ec08936e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r="17500"/>
          <a:stretch/>
        </p:blipFill>
        <p:spPr bwMode="auto">
          <a:xfrm>
            <a:off x="1475656" y="0"/>
            <a:ext cx="6075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Д Т Г\Pictures\КОНСТИТУЦИЯ\VWCA7ADC6SCAQPLG32CAM32J0CCAFVUZ78CA1G7546CA5OZ870CAO3WOSZCAPUV2PKCAGCS2JOCA5AA948CAT7LXTPCAWCRMKVCA7ILQMGCACB8M9OCAD1OX2YCAM8F4DBCAKH1J10CAOTCRFVCARZERK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1"/>
            <a:ext cx="1475656" cy="22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91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60851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80"/>
                </a:solidFill>
                <a:effectLst/>
                <a:latin typeface="Arial"/>
                <a:ea typeface="Times New Roman"/>
                <a:cs typeface="Times New Roman"/>
              </a:rPr>
              <a:t>Статья 2.3.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Возраст, по достижении которого наступает административная ответственность.</a:t>
            </a:r>
            <a:endParaRPr lang="ru-RU" sz="4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1. Административной ответственности подлежит лицо, достигшее к моменту совершения административного правонарушения возраста  16 лет.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 descr="D:\СОЦ ПЕДАГОГ  2011\МОИ презентации\Административная ответственность\5e0d5e4bc7c47ed2ad063549cb37091f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317249" cy="170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08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СОЦ ПЕДАГОГ  2011\МОИ презентации\Административная ответственность\601587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18755"/>
          <a:stretch/>
        </p:blipFill>
        <p:spPr bwMode="auto">
          <a:xfrm>
            <a:off x="1475656" y="-5261"/>
            <a:ext cx="66363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 Т Г\Pictures\КОНСТИТУЦИЯ\VWCA7ADC6SCAQPLG32CAM32J0CCAFVUZ78CA1G7546CA5OZ870CAO3WOSZCAPUV2PKCAGCS2JOCA5AA948CAT7LXTPCAWCRMKVCA7ILQMGCACB8M9OCAD1OX2YCAM8F4DBCAKH1J10CAOTCRFVCARZERK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61"/>
            <a:ext cx="1475656" cy="226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49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292</Words>
  <Application>Microsoft Office PowerPoint</Application>
  <PresentationFormat>Экран (4:3)</PresentationFormat>
  <Paragraphs>58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Маленькие дети       – большие проблемы!</vt:lpstr>
      <vt:lpstr>Над принятием законов думают сотни людей, а над тем, как обойти закон, думают миллионы.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Уголовная  ответственность несовершеннолетних.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Мы должны быть рабами законов, чтобы быть свободными. </vt:lpstr>
      <vt:lpstr>Автор работы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Маша  и   Медведь</dc:title>
  <dc:creator>ДТГ</dc:creator>
  <cp:lastModifiedBy>ДТГ</cp:lastModifiedBy>
  <cp:revision>11</cp:revision>
  <dcterms:created xsi:type="dcterms:W3CDTF">2011-11-26T21:19:57Z</dcterms:created>
  <dcterms:modified xsi:type="dcterms:W3CDTF">2011-11-27T21:11:35Z</dcterms:modified>
</cp:coreProperties>
</file>