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5ED3-8DE4-4ACB-AFB1-8072495FD7F8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EDC-54F8-4002-9318-AE1EDF131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17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5ED3-8DE4-4ACB-AFB1-8072495FD7F8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EDC-54F8-4002-9318-AE1EDF131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1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5ED3-8DE4-4ACB-AFB1-8072495FD7F8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EDC-54F8-4002-9318-AE1EDF131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5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5ED3-8DE4-4ACB-AFB1-8072495FD7F8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EDC-54F8-4002-9318-AE1EDF131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43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5ED3-8DE4-4ACB-AFB1-8072495FD7F8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EDC-54F8-4002-9318-AE1EDF131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75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5ED3-8DE4-4ACB-AFB1-8072495FD7F8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EDC-54F8-4002-9318-AE1EDF131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4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5ED3-8DE4-4ACB-AFB1-8072495FD7F8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EDC-54F8-4002-9318-AE1EDF131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1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5ED3-8DE4-4ACB-AFB1-8072495FD7F8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EDC-54F8-4002-9318-AE1EDF131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07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5ED3-8DE4-4ACB-AFB1-8072495FD7F8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EDC-54F8-4002-9318-AE1EDF131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09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5ED3-8DE4-4ACB-AFB1-8072495FD7F8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EDC-54F8-4002-9318-AE1EDF131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62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5ED3-8DE4-4ACB-AFB1-8072495FD7F8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EDC-54F8-4002-9318-AE1EDF131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20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25ED3-8DE4-4ACB-AFB1-8072495FD7F8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84EDC-54F8-4002-9318-AE1EDF131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87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12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809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74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411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201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884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968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263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444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979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79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54"/>
            <a:ext cx="9144000" cy="680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7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822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45"/>
            <a:ext cx="9144000" cy="683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17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4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3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5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52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200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999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783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«Освобождение Курска от немецких захватчиков»</dc:title>
  <dc:creator>User</dc:creator>
  <cp:lastModifiedBy>User</cp:lastModifiedBy>
  <cp:revision>9</cp:revision>
  <dcterms:created xsi:type="dcterms:W3CDTF">2012-04-02T17:05:20Z</dcterms:created>
  <dcterms:modified xsi:type="dcterms:W3CDTF">2012-04-04T18:10:20Z</dcterms:modified>
</cp:coreProperties>
</file>