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56" r:id="rId8"/>
    <p:sldId id="263" r:id="rId9"/>
    <p:sldId id="265" r:id="rId10"/>
    <p:sldId id="264" r:id="rId11"/>
    <p:sldId id="268" r:id="rId12"/>
    <p:sldId id="267" r:id="rId13"/>
    <p:sldId id="266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30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16F3D2-57D7-499E-84B2-0F054B08718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2E2739-EF11-4CCA-9509-F4C59EC74117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По сроку хранения</a:t>
          </a:r>
          <a:endParaRPr lang="ru-RU" b="1" dirty="0">
            <a:solidFill>
              <a:srgbClr val="C00000"/>
            </a:solidFill>
          </a:endParaRPr>
        </a:p>
      </dgm:t>
    </dgm:pt>
    <dgm:pt modelId="{DD5A1F06-473D-4358-8F29-21712AA3634D}" type="parTrans" cxnId="{39FEFFDB-8062-4F0C-9010-4A53F5BD7087}">
      <dgm:prSet/>
      <dgm:spPr/>
      <dgm:t>
        <a:bodyPr/>
        <a:lstStyle/>
        <a:p>
          <a:endParaRPr lang="ru-RU"/>
        </a:p>
      </dgm:t>
    </dgm:pt>
    <dgm:pt modelId="{F8AA9BB9-6BAC-4E7D-85AE-37DFDE7024C4}" type="sibTrans" cxnId="{39FEFFDB-8062-4F0C-9010-4A53F5BD7087}">
      <dgm:prSet/>
      <dgm:spPr/>
      <dgm:t>
        <a:bodyPr/>
        <a:lstStyle/>
        <a:p>
          <a:endParaRPr lang="ru-RU"/>
        </a:p>
      </dgm:t>
    </dgm:pt>
    <dgm:pt modelId="{3456DE24-A1C3-48E5-AEB4-6ED9E9D90A82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Диетические</a:t>
          </a:r>
          <a:r>
            <a:rPr lang="ru-RU" dirty="0" smtClean="0"/>
            <a:t> </a:t>
          </a:r>
          <a:endParaRPr lang="ru-RU" dirty="0"/>
        </a:p>
      </dgm:t>
    </dgm:pt>
    <dgm:pt modelId="{A019C7CF-D443-4CA3-9BA6-A491CBE51803}" type="parTrans" cxnId="{B32A30ED-868D-4433-AE71-9D87B6F3AC99}">
      <dgm:prSet/>
      <dgm:spPr>
        <a:ln w="38100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A4EA277-7077-4D51-AEC9-F9005EB82C4B}" type="sibTrans" cxnId="{B32A30ED-868D-4433-AE71-9D87B6F3AC99}">
      <dgm:prSet/>
      <dgm:spPr/>
      <dgm:t>
        <a:bodyPr/>
        <a:lstStyle/>
        <a:p>
          <a:endParaRPr lang="ru-RU"/>
        </a:p>
      </dgm:t>
    </dgm:pt>
    <dgm:pt modelId="{6C1C4B68-BDC4-47CA-80C9-AE48412F3B08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B050"/>
              </a:solidFill>
            </a:rPr>
            <a:t>До 7 суток</a:t>
          </a:r>
          <a:endParaRPr lang="ru-RU" b="1" dirty="0">
            <a:solidFill>
              <a:srgbClr val="00B050"/>
            </a:solidFill>
          </a:endParaRPr>
        </a:p>
      </dgm:t>
    </dgm:pt>
    <dgm:pt modelId="{FFCBD04A-F591-4D22-875B-8F9B32063CC6}" type="parTrans" cxnId="{96A55256-0994-4398-B1A7-9A3941446D4A}">
      <dgm:prSet/>
      <dgm:spPr>
        <a:ln w="38100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2E59069B-2B0D-457A-BD32-183EAC33B92C}" type="sibTrans" cxnId="{96A55256-0994-4398-B1A7-9A3941446D4A}">
      <dgm:prSet/>
      <dgm:spPr/>
      <dgm:t>
        <a:bodyPr/>
        <a:lstStyle/>
        <a:p>
          <a:endParaRPr lang="ru-RU"/>
        </a:p>
      </dgm:t>
    </dgm:pt>
    <dgm:pt modelId="{FA2A62AE-831B-489F-8CE4-EC9B7DFE1121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Столовые</a:t>
          </a:r>
          <a:r>
            <a:rPr lang="ru-RU" dirty="0" smtClean="0"/>
            <a:t> </a:t>
          </a:r>
          <a:endParaRPr lang="ru-RU" dirty="0"/>
        </a:p>
      </dgm:t>
    </dgm:pt>
    <dgm:pt modelId="{D02E0736-C04A-43BA-9C4E-D99C6A18DBA4}" type="parTrans" cxnId="{F4C0CC6E-9D5A-4E1E-B82A-A912AA5E8F8F}">
      <dgm:prSet/>
      <dgm:spPr>
        <a:ln w="38100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34EBF22-570A-4734-8939-CBD8D499EFB7}" type="sibTrans" cxnId="{F4C0CC6E-9D5A-4E1E-B82A-A912AA5E8F8F}">
      <dgm:prSet/>
      <dgm:spPr/>
      <dgm:t>
        <a:bodyPr/>
        <a:lstStyle/>
        <a:p>
          <a:endParaRPr lang="ru-RU"/>
        </a:p>
      </dgm:t>
    </dgm:pt>
    <dgm:pt modelId="{5DEAA816-7991-4BA7-8B5B-83A7417FA276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B050"/>
              </a:solidFill>
            </a:rPr>
            <a:t>От 7 до 30 суток</a:t>
          </a:r>
          <a:endParaRPr lang="ru-RU" b="1" dirty="0">
            <a:solidFill>
              <a:srgbClr val="00B050"/>
            </a:solidFill>
          </a:endParaRPr>
        </a:p>
      </dgm:t>
    </dgm:pt>
    <dgm:pt modelId="{89DFBB8D-2CF5-4189-A2C4-E9F3CD4103B1}" type="parTrans" cxnId="{EC5CAF3B-1DE1-49CD-BA5B-FD420B542CA4}">
      <dgm:prSet/>
      <dgm:spPr>
        <a:ln w="38100"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E36EBC4-0F72-4E5C-B689-BAFF407B85C7}" type="sibTrans" cxnId="{EC5CAF3B-1DE1-49CD-BA5B-FD420B542CA4}">
      <dgm:prSet/>
      <dgm:spPr/>
      <dgm:t>
        <a:bodyPr/>
        <a:lstStyle/>
        <a:p>
          <a:endParaRPr lang="ru-RU"/>
        </a:p>
      </dgm:t>
    </dgm:pt>
    <dgm:pt modelId="{53C4A690-572D-42FB-A82D-709DAC2C54B7}" type="pres">
      <dgm:prSet presAssocID="{F616F3D2-57D7-499E-84B2-0F054B08718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A65331-48C1-4423-84BD-844F91DAEF81}" type="pres">
      <dgm:prSet presAssocID="{492E2739-EF11-4CCA-9509-F4C59EC74117}" presName="root1" presStyleCnt="0"/>
      <dgm:spPr/>
    </dgm:pt>
    <dgm:pt modelId="{2079DDBB-2457-4B6F-9CE1-7C403390F6B2}" type="pres">
      <dgm:prSet presAssocID="{492E2739-EF11-4CCA-9509-F4C59EC74117}" presName="LevelOneTextNode" presStyleLbl="node0" presStyleIdx="0" presStyleCnt="1" custScaleY="193312" custLinFactNeighborX="-23911" custLinFactNeighborY="31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B0A016-C02A-448C-A4D1-4DB258CAF252}" type="pres">
      <dgm:prSet presAssocID="{492E2739-EF11-4CCA-9509-F4C59EC74117}" presName="level2hierChild" presStyleCnt="0"/>
      <dgm:spPr/>
    </dgm:pt>
    <dgm:pt modelId="{85B829E9-A014-4477-A241-3C6F6D8A9A9D}" type="pres">
      <dgm:prSet presAssocID="{A019C7CF-D443-4CA3-9BA6-A491CBE51803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4F62516-33DD-4F09-8EDC-BA08C630377E}" type="pres">
      <dgm:prSet presAssocID="{A019C7CF-D443-4CA3-9BA6-A491CBE51803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58DF24D-14A6-4647-8E92-E61BFB404B8E}" type="pres">
      <dgm:prSet presAssocID="{3456DE24-A1C3-48E5-AEB4-6ED9E9D90A82}" presName="root2" presStyleCnt="0"/>
      <dgm:spPr/>
    </dgm:pt>
    <dgm:pt modelId="{C9C14C95-30C0-400C-8E14-F451A77AABF1}" type="pres">
      <dgm:prSet presAssocID="{3456DE24-A1C3-48E5-AEB4-6ED9E9D90A82}" presName="LevelTwoTextNode" presStyleLbl="node2" presStyleIdx="0" presStyleCnt="2" custScaleY="1507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298B3E-9C5B-4449-BA6C-4C13AC53766A}" type="pres">
      <dgm:prSet presAssocID="{3456DE24-A1C3-48E5-AEB4-6ED9E9D90A82}" presName="level3hierChild" presStyleCnt="0"/>
      <dgm:spPr/>
    </dgm:pt>
    <dgm:pt modelId="{B30783E9-86A9-455F-AE9C-67ED6A91ADAE}" type="pres">
      <dgm:prSet presAssocID="{FFCBD04A-F591-4D22-875B-8F9B32063CC6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740DAF11-1930-4674-BBEE-2A889DDCDFF8}" type="pres">
      <dgm:prSet presAssocID="{FFCBD04A-F591-4D22-875B-8F9B32063CC6}" presName="connTx" presStyleLbl="parChTrans1D3" presStyleIdx="0" presStyleCnt="2"/>
      <dgm:spPr/>
      <dgm:t>
        <a:bodyPr/>
        <a:lstStyle/>
        <a:p>
          <a:endParaRPr lang="ru-RU"/>
        </a:p>
      </dgm:t>
    </dgm:pt>
    <dgm:pt modelId="{EF642E2C-C991-4A0C-A9F5-E4484D9C941B}" type="pres">
      <dgm:prSet presAssocID="{6C1C4B68-BDC4-47CA-80C9-AE48412F3B08}" presName="root2" presStyleCnt="0"/>
      <dgm:spPr/>
    </dgm:pt>
    <dgm:pt modelId="{1529500A-B0FC-48E2-9443-B3E577445808}" type="pres">
      <dgm:prSet presAssocID="{6C1C4B68-BDC4-47CA-80C9-AE48412F3B08}" presName="LevelTwoTextNode" presStyleLbl="node3" presStyleIdx="0" presStyleCnt="2" custScaleY="1507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9DEB1C-64B7-4DB7-8E1F-6037611BA5FA}" type="pres">
      <dgm:prSet presAssocID="{6C1C4B68-BDC4-47CA-80C9-AE48412F3B08}" presName="level3hierChild" presStyleCnt="0"/>
      <dgm:spPr/>
    </dgm:pt>
    <dgm:pt modelId="{F0C48BE8-9195-4E56-8416-848F6542E1B3}" type="pres">
      <dgm:prSet presAssocID="{D02E0736-C04A-43BA-9C4E-D99C6A18DBA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88FDE856-CCFF-42D4-A7BC-ED488FF6F152}" type="pres">
      <dgm:prSet presAssocID="{D02E0736-C04A-43BA-9C4E-D99C6A18DBA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4F8FE25-88A1-4EAA-84A6-60F1AAAAE3CD}" type="pres">
      <dgm:prSet presAssocID="{FA2A62AE-831B-489F-8CE4-EC9B7DFE1121}" presName="root2" presStyleCnt="0"/>
      <dgm:spPr/>
    </dgm:pt>
    <dgm:pt modelId="{0F962228-7EE3-487A-8C53-ADD54AEFC249}" type="pres">
      <dgm:prSet presAssocID="{FA2A62AE-831B-489F-8CE4-EC9B7DFE1121}" presName="LevelTwoTextNode" presStyleLbl="node2" presStyleIdx="1" presStyleCnt="2" custScaleY="1543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EA87A2-DB6B-4A21-9152-9CE658E9288B}" type="pres">
      <dgm:prSet presAssocID="{FA2A62AE-831B-489F-8CE4-EC9B7DFE1121}" presName="level3hierChild" presStyleCnt="0"/>
      <dgm:spPr/>
    </dgm:pt>
    <dgm:pt modelId="{CD03B97F-BF01-4595-AA2A-FF9D417918E8}" type="pres">
      <dgm:prSet presAssocID="{89DFBB8D-2CF5-4189-A2C4-E9F3CD4103B1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D3FE8AA3-BF30-42F2-AA0E-FE5AC482DEF0}" type="pres">
      <dgm:prSet presAssocID="{89DFBB8D-2CF5-4189-A2C4-E9F3CD4103B1}" presName="connTx" presStyleLbl="parChTrans1D3" presStyleIdx="1" presStyleCnt="2"/>
      <dgm:spPr/>
      <dgm:t>
        <a:bodyPr/>
        <a:lstStyle/>
        <a:p>
          <a:endParaRPr lang="ru-RU"/>
        </a:p>
      </dgm:t>
    </dgm:pt>
    <dgm:pt modelId="{33EA0AB9-E6D1-434F-B59E-B87982C68AF7}" type="pres">
      <dgm:prSet presAssocID="{5DEAA816-7991-4BA7-8B5B-83A7417FA276}" presName="root2" presStyleCnt="0"/>
      <dgm:spPr/>
    </dgm:pt>
    <dgm:pt modelId="{136C2A06-D62F-4F0F-8F89-48BBA3F750B6}" type="pres">
      <dgm:prSet presAssocID="{5DEAA816-7991-4BA7-8B5B-83A7417FA276}" presName="LevelTwoTextNode" presStyleLbl="node3" presStyleIdx="1" presStyleCnt="2" custScaleY="1435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8E3C0E-DF88-4E6E-9E73-9E608333C2DF}" type="pres">
      <dgm:prSet presAssocID="{5DEAA816-7991-4BA7-8B5B-83A7417FA276}" presName="level3hierChild" presStyleCnt="0"/>
      <dgm:spPr/>
    </dgm:pt>
  </dgm:ptLst>
  <dgm:cxnLst>
    <dgm:cxn modelId="{96A55256-0994-4398-B1A7-9A3941446D4A}" srcId="{3456DE24-A1C3-48E5-AEB4-6ED9E9D90A82}" destId="{6C1C4B68-BDC4-47CA-80C9-AE48412F3B08}" srcOrd="0" destOrd="0" parTransId="{FFCBD04A-F591-4D22-875B-8F9B32063CC6}" sibTransId="{2E59069B-2B0D-457A-BD32-183EAC33B92C}"/>
    <dgm:cxn modelId="{A07DD61B-1850-492E-9A59-C0CD5E491404}" type="presOf" srcId="{A019C7CF-D443-4CA3-9BA6-A491CBE51803}" destId="{85B829E9-A014-4477-A241-3C6F6D8A9A9D}" srcOrd="0" destOrd="0" presId="urn:microsoft.com/office/officeart/2005/8/layout/hierarchy2"/>
    <dgm:cxn modelId="{6C97ADBB-998C-459B-8C6E-B7B60EFC7FD8}" type="presOf" srcId="{89DFBB8D-2CF5-4189-A2C4-E9F3CD4103B1}" destId="{CD03B97F-BF01-4595-AA2A-FF9D417918E8}" srcOrd="0" destOrd="0" presId="urn:microsoft.com/office/officeart/2005/8/layout/hierarchy2"/>
    <dgm:cxn modelId="{35510735-58CD-4754-87E3-9ABB34590652}" type="presOf" srcId="{A019C7CF-D443-4CA3-9BA6-A491CBE51803}" destId="{B4F62516-33DD-4F09-8EDC-BA08C630377E}" srcOrd="1" destOrd="0" presId="urn:microsoft.com/office/officeart/2005/8/layout/hierarchy2"/>
    <dgm:cxn modelId="{39FEFFDB-8062-4F0C-9010-4A53F5BD7087}" srcId="{F616F3D2-57D7-499E-84B2-0F054B087183}" destId="{492E2739-EF11-4CCA-9509-F4C59EC74117}" srcOrd="0" destOrd="0" parTransId="{DD5A1F06-473D-4358-8F29-21712AA3634D}" sibTransId="{F8AA9BB9-6BAC-4E7D-85AE-37DFDE7024C4}"/>
    <dgm:cxn modelId="{1FFB0E93-1B2B-4DAE-A8DE-A2D180C11A88}" type="presOf" srcId="{492E2739-EF11-4CCA-9509-F4C59EC74117}" destId="{2079DDBB-2457-4B6F-9CE1-7C403390F6B2}" srcOrd="0" destOrd="0" presId="urn:microsoft.com/office/officeart/2005/8/layout/hierarchy2"/>
    <dgm:cxn modelId="{6A6A265A-B337-4066-B3D9-99BB223EFEDC}" type="presOf" srcId="{89DFBB8D-2CF5-4189-A2C4-E9F3CD4103B1}" destId="{D3FE8AA3-BF30-42F2-AA0E-FE5AC482DEF0}" srcOrd="1" destOrd="0" presId="urn:microsoft.com/office/officeart/2005/8/layout/hierarchy2"/>
    <dgm:cxn modelId="{477B7E27-512B-4791-B4F5-4B8B0A9F3506}" type="presOf" srcId="{D02E0736-C04A-43BA-9C4E-D99C6A18DBA4}" destId="{88FDE856-CCFF-42D4-A7BC-ED488FF6F152}" srcOrd="1" destOrd="0" presId="urn:microsoft.com/office/officeart/2005/8/layout/hierarchy2"/>
    <dgm:cxn modelId="{8E34C2CA-BEF6-4E41-BF06-69A4E1709507}" type="presOf" srcId="{FA2A62AE-831B-489F-8CE4-EC9B7DFE1121}" destId="{0F962228-7EE3-487A-8C53-ADD54AEFC249}" srcOrd="0" destOrd="0" presId="urn:microsoft.com/office/officeart/2005/8/layout/hierarchy2"/>
    <dgm:cxn modelId="{7922EB55-30C0-4701-A479-2E05F5D60F51}" type="presOf" srcId="{D02E0736-C04A-43BA-9C4E-D99C6A18DBA4}" destId="{F0C48BE8-9195-4E56-8416-848F6542E1B3}" srcOrd="0" destOrd="0" presId="urn:microsoft.com/office/officeart/2005/8/layout/hierarchy2"/>
    <dgm:cxn modelId="{004CD934-16D8-40C1-8545-F660811EC2F9}" type="presOf" srcId="{5DEAA816-7991-4BA7-8B5B-83A7417FA276}" destId="{136C2A06-D62F-4F0F-8F89-48BBA3F750B6}" srcOrd="0" destOrd="0" presId="urn:microsoft.com/office/officeart/2005/8/layout/hierarchy2"/>
    <dgm:cxn modelId="{76CC1293-9D0C-49B1-8B1E-109406579E79}" type="presOf" srcId="{3456DE24-A1C3-48E5-AEB4-6ED9E9D90A82}" destId="{C9C14C95-30C0-400C-8E14-F451A77AABF1}" srcOrd="0" destOrd="0" presId="urn:microsoft.com/office/officeart/2005/8/layout/hierarchy2"/>
    <dgm:cxn modelId="{EC5CAF3B-1DE1-49CD-BA5B-FD420B542CA4}" srcId="{FA2A62AE-831B-489F-8CE4-EC9B7DFE1121}" destId="{5DEAA816-7991-4BA7-8B5B-83A7417FA276}" srcOrd="0" destOrd="0" parTransId="{89DFBB8D-2CF5-4189-A2C4-E9F3CD4103B1}" sibTransId="{4E36EBC4-0F72-4E5C-B689-BAFF407B85C7}"/>
    <dgm:cxn modelId="{1FAC6BF4-7CCA-45C3-882A-461DB6D7DB20}" type="presOf" srcId="{FFCBD04A-F591-4D22-875B-8F9B32063CC6}" destId="{B30783E9-86A9-455F-AE9C-67ED6A91ADAE}" srcOrd="0" destOrd="0" presId="urn:microsoft.com/office/officeart/2005/8/layout/hierarchy2"/>
    <dgm:cxn modelId="{D2380482-F41E-402F-A47C-8F8B091FC53C}" type="presOf" srcId="{6C1C4B68-BDC4-47CA-80C9-AE48412F3B08}" destId="{1529500A-B0FC-48E2-9443-B3E577445808}" srcOrd="0" destOrd="0" presId="urn:microsoft.com/office/officeart/2005/8/layout/hierarchy2"/>
    <dgm:cxn modelId="{B32A30ED-868D-4433-AE71-9D87B6F3AC99}" srcId="{492E2739-EF11-4CCA-9509-F4C59EC74117}" destId="{3456DE24-A1C3-48E5-AEB4-6ED9E9D90A82}" srcOrd="0" destOrd="0" parTransId="{A019C7CF-D443-4CA3-9BA6-A491CBE51803}" sibTransId="{9A4EA277-7077-4D51-AEC9-F9005EB82C4B}"/>
    <dgm:cxn modelId="{F30BBC63-FEE2-45BD-A92C-712AD68BEF44}" type="presOf" srcId="{FFCBD04A-F591-4D22-875B-8F9B32063CC6}" destId="{740DAF11-1930-4674-BBEE-2A889DDCDFF8}" srcOrd="1" destOrd="0" presId="urn:microsoft.com/office/officeart/2005/8/layout/hierarchy2"/>
    <dgm:cxn modelId="{9999C3E2-310A-48F0-8E2B-1CA1436C9726}" type="presOf" srcId="{F616F3D2-57D7-499E-84B2-0F054B087183}" destId="{53C4A690-572D-42FB-A82D-709DAC2C54B7}" srcOrd="0" destOrd="0" presId="urn:microsoft.com/office/officeart/2005/8/layout/hierarchy2"/>
    <dgm:cxn modelId="{F4C0CC6E-9D5A-4E1E-B82A-A912AA5E8F8F}" srcId="{492E2739-EF11-4CCA-9509-F4C59EC74117}" destId="{FA2A62AE-831B-489F-8CE4-EC9B7DFE1121}" srcOrd="1" destOrd="0" parTransId="{D02E0736-C04A-43BA-9C4E-D99C6A18DBA4}" sibTransId="{734EBF22-570A-4734-8939-CBD8D499EFB7}"/>
    <dgm:cxn modelId="{A80988F4-457E-49BA-8B2D-90E75A6A812E}" type="presParOf" srcId="{53C4A690-572D-42FB-A82D-709DAC2C54B7}" destId="{ABA65331-48C1-4423-84BD-844F91DAEF81}" srcOrd="0" destOrd="0" presId="urn:microsoft.com/office/officeart/2005/8/layout/hierarchy2"/>
    <dgm:cxn modelId="{B44555C4-7737-4469-94CB-E989AB66CB41}" type="presParOf" srcId="{ABA65331-48C1-4423-84BD-844F91DAEF81}" destId="{2079DDBB-2457-4B6F-9CE1-7C403390F6B2}" srcOrd="0" destOrd="0" presId="urn:microsoft.com/office/officeart/2005/8/layout/hierarchy2"/>
    <dgm:cxn modelId="{C39F4B69-65F8-4BBC-A1AD-C4515EA0E095}" type="presParOf" srcId="{ABA65331-48C1-4423-84BD-844F91DAEF81}" destId="{C1B0A016-C02A-448C-A4D1-4DB258CAF252}" srcOrd="1" destOrd="0" presId="urn:microsoft.com/office/officeart/2005/8/layout/hierarchy2"/>
    <dgm:cxn modelId="{34015F89-AA44-4A32-921D-F5613F9A3146}" type="presParOf" srcId="{C1B0A016-C02A-448C-A4D1-4DB258CAF252}" destId="{85B829E9-A014-4477-A241-3C6F6D8A9A9D}" srcOrd="0" destOrd="0" presId="urn:microsoft.com/office/officeart/2005/8/layout/hierarchy2"/>
    <dgm:cxn modelId="{9E1E380E-25E1-429B-88A6-7AC7080CB70E}" type="presParOf" srcId="{85B829E9-A014-4477-A241-3C6F6D8A9A9D}" destId="{B4F62516-33DD-4F09-8EDC-BA08C630377E}" srcOrd="0" destOrd="0" presId="urn:microsoft.com/office/officeart/2005/8/layout/hierarchy2"/>
    <dgm:cxn modelId="{03F2B319-8FF0-4897-9E94-0FD515A03BDA}" type="presParOf" srcId="{C1B0A016-C02A-448C-A4D1-4DB258CAF252}" destId="{758DF24D-14A6-4647-8E92-E61BFB404B8E}" srcOrd="1" destOrd="0" presId="urn:microsoft.com/office/officeart/2005/8/layout/hierarchy2"/>
    <dgm:cxn modelId="{2031C15D-1545-4D74-B2F1-E4CD8088F18E}" type="presParOf" srcId="{758DF24D-14A6-4647-8E92-E61BFB404B8E}" destId="{C9C14C95-30C0-400C-8E14-F451A77AABF1}" srcOrd="0" destOrd="0" presId="urn:microsoft.com/office/officeart/2005/8/layout/hierarchy2"/>
    <dgm:cxn modelId="{80CC4CC2-8107-4377-BD2A-6826475D3720}" type="presParOf" srcId="{758DF24D-14A6-4647-8E92-E61BFB404B8E}" destId="{23298B3E-9C5B-4449-BA6C-4C13AC53766A}" srcOrd="1" destOrd="0" presId="urn:microsoft.com/office/officeart/2005/8/layout/hierarchy2"/>
    <dgm:cxn modelId="{FF163849-D4A5-40F4-9D41-14A09F60B64F}" type="presParOf" srcId="{23298B3E-9C5B-4449-BA6C-4C13AC53766A}" destId="{B30783E9-86A9-455F-AE9C-67ED6A91ADAE}" srcOrd="0" destOrd="0" presId="urn:microsoft.com/office/officeart/2005/8/layout/hierarchy2"/>
    <dgm:cxn modelId="{0B41AC75-D2EE-4B25-91E6-0B2EE27837D2}" type="presParOf" srcId="{B30783E9-86A9-455F-AE9C-67ED6A91ADAE}" destId="{740DAF11-1930-4674-BBEE-2A889DDCDFF8}" srcOrd="0" destOrd="0" presId="urn:microsoft.com/office/officeart/2005/8/layout/hierarchy2"/>
    <dgm:cxn modelId="{1ACE1244-2E4B-4521-A0BF-594DDED8E90C}" type="presParOf" srcId="{23298B3E-9C5B-4449-BA6C-4C13AC53766A}" destId="{EF642E2C-C991-4A0C-A9F5-E4484D9C941B}" srcOrd="1" destOrd="0" presId="urn:microsoft.com/office/officeart/2005/8/layout/hierarchy2"/>
    <dgm:cxn modelId="{7DDD9593-995C-40C1-866E-36F1AAC233C6}" type="presParOf" srcId="{EF642E2C-C991-4A0C-A9F5-E4484D9C941B}" destId="{1529500A-B0FC-48E2-9443-B3E577445808}" srcOrd="0" destOrd="0" presId="urn:microsoft.com/office/officeart/2005/8/layout/hierarchy2"/>
    <dgm:cxn modelId="{6772C555-BB74-4F35-B745-822CC1585163}" type="presParOf" srcId="{EF642E2C-C991-4A0C-A9F5-E4484D9C941B}" destId="{E99DEB1C-64B7-4DB7-8E1F-6037611BA5FA}" srcOrd="1" destOrd="0" presId="urn:microsoft.com/office/officeart/2005/8/layout/hierarchy2"/>
    <dgm:cxn modelId="{23BF676F-BE4B-4FAD-8A32-E1D9D06316E3}" type="presParOf" srcId="{C1B0A016-C02A-448C-A4D1-4DB258CAF252}" destId="{F0C48BE8-9195-4E56-8416-848F6542E1B3}" srcOrd="2" destOrd="0" presId="urn:microsoft.com/office/officeart/2005/8/layout/hierarchy2"/>
    <dgm:cxn modelId="{30B4B2E0-04AF-4DA0-9E61-32AA46C97CC1}" type="presParOf" srcId="{F0C48BE8-9195-4E56-8416-848F6542E1B3}" destId="{88FDE856-CCFF-42D4-A7BC-ED488FF6F152}" srcOrd="0" destOrd="0" presId="urn:microsoft.com/office/officeart/2005/8/layout/hierarchy2"/>
    <dgm:cxn modelId="{8047F999-E987-4400-B4AC-000A151C9287}" type="presParOf" srcId="{C1B0A016-C02A-448C-A4D1-4DB258CAF252}" destId="{74F8FE25-88A1-4EAA-84A6-60F1AAAAE3CD}" srcOrd="3" destOrd="0" presId="urn:microsoft.com/office/officeart/2005/8/layout/hierarchy2"/>
    <dgm:cxn modelId="{2EC51713-CC50-4AAA-9D21-3FF765CBF001}" type="presParOf" srcId="{74F8FE25-88A1-4EAA-84A6-60F1AAAAE3CD}" destId="{0F962228-7EE3-487A-8C53-ADD54AEFC249}" srcOrd="0" destOrd="0" presId="urn:microsoft.com/office/officeart/2005/8/layout/hierarchy2"/>
    <dgm:cxn modelId="{82AA6F2C-7C1C-4435-A0BD-576B90DFBEBB}" type="presParOf" srcId="{74F8FE25-88A1-4EAA-84A6-60F1AAAAE3CD}" destId="{CAEA87A2-DB6B-4A21-9152-9CE658E9288B}" srcOrd="1" destOrd="0" presId="urn:microsoft.com/office/officeart/2005/8/layout/hierarchy2"/>
    <dgm:cxn modelId="{4B3E559F-6CF3-4A13-B7C9-F975B6442495}" type="presParOf" srcId="{CAEA87A2-DB6B-4A21-9152-9CE658E9288B}" destId="{CD03B97F-BF01-4595-AA2A-FF9D417918E8}" srcOrd="0" destOrd="0" presId="urn:microsoft.com/office/officeart/2005/8/layout/hierarchy2"/>
    <dgm:cxn modelId="{245DAB0D-4782-4733-A4DE-6C63F6B9173C}" type="presParOf" srcId="{CD03B97F-BF01-4595-AA2A-FF9D417918E8}" destId="{D3FE8AA3-BF30-42F2-AA0E-FE5AC482DEF0}" srcOrd="0" destOrd="0" presId="urn:microsoft.com/office/officeart/2005/8/layout/hierarchy2"/>
    <dgm:cxn modelId="{84669A94-5C5F-4CE9-9823-EFFC36E2393F}" type="presParOf" srcId="{CAEA87A2-DB6B-4A21-9152-9CE658E9288B}" destId="{33EA0AB9-E6D1-434F-B59E-B87982C68AF7}" srcOrd="1" destOrd="0" presId="urn:microsoft.com/office/officeart/2005/8/layout/hierarchy2"/>
    <dgm:cxn modelId="{D69B4C04-5107-4318-8EB7-96E74164B120}" type="presParOf" srcId="{33EA0AB9-E6D1-434F-B59E-B87982C68AF7}" destId="{136C2A06-D62F-4F0F-8F89-48BBA3F750B6}" srcOrd="0" destOrd="0" presId="urn:microsoft.com/office/officeart/2005/8/layout/hierarchy2"/>
    <dgm:cxn modelId="{2C4185BF-3D98-42C3-9086-19129A36E434}" type="presParOf" srcId="{33EA0AB9-E6D1-434F-B59E-B87982C68AF7}" destId="{C88E3C0E-DF88-4E6E-9E73-9E608333C2D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F366A8-40B0-4981-9DB8-AA8B9D2BC9B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EF3084-CE34-4DF0-BC8D-6A7B7C31DD1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Всмятку</a:t>
          </a:r>
          <a:endParaRPr lang="ru-RU" dirty="0"/>
        </a:p>
      </dgm:t>
    </dgm:pt>
    <dgm:pt modelId="{00BCA1E2-BC78-4F89-903A-4EB315AF71F6}" type="parTrans" cxnId="{182FA607-2D66-457C-922B-DB39991441B3}">
      <dgm:prSet/>
      <dgm:spPr/>
      <dgm:t>
        <a:bodyPr/>
        <a:lstStyle/>
        <a:p>
          <a:endParaRPr lang="ru-RU"/>
        </a:p>
      </dgm:t>
    </dgm:pt>
    <dgm:pt modelId="{FCE22BEA-5EBC-4313-91E9-B08ABE7DDBA1}" type="sibTrans" cxnId="{182FA607-2D66-457C-922B-DB39991441B3}">
      <dgm:prSet/>
      <dgm:spPr/>
      <dgm:t>
        <a:bodyPr/>
        <a:lstStyle/>
        <a:p>
          <a:endParaRPr lang="ru-RU"/>
        </a:p>
      </dgm:t>
    </dgm:pt>
    <dgm:pt modelId="{4E4D97A4-C6B2-4F2E-B409-CE1912AE04E5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Белок свернулся наполовину</a:t>
          </a:r>
          <a:endParaRPr lang="ru-RU" b="1" dirty="0">
            <a:solidFill>
              <a:srgbClr val="FF0000"/>
            </a:solidFill>
          </a:endParaRPr>
        </a:p>
      </dgm:t>
    </dgm:pt>
    <dgm:pt modelId="{AA6C4B8F-961C-44CF-84DA-BED563BB3C15}" type="parTrans" cxnId="{5DA85372-C91D-4B6F-9EE8-924077410BCC}">
      <dgm:prSet/>
      <dgm:spPr/>
      <dgm:t>
        <a:bodyPr/>
        <a:lstStyle/>
        <a:p>
          <a:endParaRPr lang="ru-RU"/>
        </a:p>
      </dgm:t>
    </dgm:pt>
    <dgm:pt modelId="{92CAD65D-D306-4EF4-A9EE-1B7A2510A0B2}" type="sibTrans" cxnId="{5DA85372-C91D-4B6F-9EE8-924077410BCC}">
      <dgm:prSet/>
      <dgm:spPr/>
      <dgm:t>
        <a:bodyPr/>
        <a:lstStyle/>
        <a:p>
          <a:endParaRPr lang="ru-RU"/>
        </a:p>
      </dgm:t>
    </dgm:pt>
    <dgm:pt modelId="{08BAE285-40F5-4B2F-9FFE-32CB4D756DBC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Желток не свернулся</a:t>
          </a:r>
          <a:endParaRPr lang="ru-RU" b="1" dirty="0">
            <a:solidFill>
              <a:srgbClr val="FF0000"/>
            </a:solidFill>
          </a:endParaRPr>
        </a:p>
      </dgm:t>
    </dgm:pt>
    <dgm:pt modelId="{4076ECFE-2358-46C9-938D-492A27DB762C}" type="parTrans" cxnId="{372579B0-4A01-4880-817E-52DC36845B05}">
      <dgm:prSet/>
      <dgm:spPr/>
      <dgm:t>
        <a:bodyPr/>
        <a:lstStyle/>
        <a:p>
          <a:endParaRPr lang="ru-RU"/>
        </a:p>
      </dgm:t>
    </dgm:pt>
    <dgm:pt modelId="{3DFD3A85-C584-421B-ABFE-D03CA41AA19C}" type="sibTrans" cxnId="{372579B0-4A01-4880-817E-52DC36845B05}">
      <dgm:prSet/>
      <dgm:spPr/>
      <dgm:t>
        <a:bodyPr/>
        <a:lstStyle/>
        <a:p>
          <a:endParaRPr lang="ru-RU"/>
        </a:p>
      </dgm:t>
    </dgm:pt>
    <dgm:pt modelId="{4C794D4E-C3EA-4DF8-9801-FA1339A491C2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В «мешочек»</a:t>
          </a:r>
          <a:endParaRPr lang="ru-RU" dirty="0"/>
        </a:p>
      </dgm:t>
    </dgm:pt>
    <dgm:pt modelId="{8814549C-0E06-400D-9019-0678D6B59249}" type="parTrans" cxnId="{87DEFFC2-C57B-49DB-BD4A-3D698DDB51E3}">
      <dgm:prSet/>
      <dgm:spPr/>
      <dgm:t>
        <a:bodyPr/>
        <a:lstStyle/>
        <a:p>
          <a:endParaRPr lang="ru-RU"/>
        </a:p>
      </dgm:t>
    </dgm:pt>
    <dgm:pt modelId="{D33965E0-DB82-40B6-957B-068830AD7881}" type="sibTrans" cxnId="{87DEFFC2-C57B-49DB-BD4A-3D698DDB51E3}">
      <dgm:prSet/>
      <dgm:spPr/>
      <dgm:t>
        <a:bodyPr/>
        <a:lstStyle/>
        <a:p>
          <a:endParaRPr lang="ru-RU"/>
        </a:p>
      </dgm:t>
    </dgm:pt>
    <dgm:pt modelId="{E8BDE1BE-C83C-4B95-8C0A-96D8DE210438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Белок свернулся</a:t>
          </a:r>
          <a:endParaRPr lang="ru-RU" b="1" dirty="0">
            <a:solidFill>
              <a:srgbClr val="FF0000"/>
            </a:solidFill>
          </a:endParaRPr>
        </a:p>
      </dgm:t>
    </dgm:pt>
    <dgm:pt modelId="{48CDD058-19E9-4E00-A01E-6ABFDC485D01}" type="parTrans" cxnId="{9EE4B3E4-41C3-4480-9673-5420C13B1ECF}">
      <dgm:prSet/>
      <dgm:spPr/>
      <dgm:t>
        <a:bodyPr/>
        <a:lstStyle/>
        <a:p>
          <a:endParaRPr lang="ru-RU"/>
        </a:p>
      </dgm:t>
    </dgm:pt>
    <dgm:pt modelId="{C07BD3B6-1CAA-4F9D-A97C-8F95FF585099}" type="sibTrans" cxnId="{9EE4B3E4-41C3-4480-9673-5420C13B1ECF}">
      <dgm:prSet/>
      <dgm:spPr/>
      <dgm:t>
        <a:bodyPr/>
        <a:lstStyle/>
        <a:p>
          <a:endParaRPr lang="ru-RU"/>
        </a:p>
      </dgm:t>
    </dgm:pt>
    <dgm:pt modelId="{581CC51A-CDBF-47FC-8CC9-70F391CFED33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Желток не свернулся</a:t>
          </a:r>
          <a:endParaRPr lang="ru-RU" b="1" dirty="0">
            <a:solidFill>
              <a:srgbClr val="FF0000"/>
            </a:solidFill>
          </a:endParaRPr>
        </a:p>
      </dgm:t>
    </dgm:pt>
    <dgm:pt modelId="{28EA5889-2015-441B-BC00-C752AB0282F6}" type="parTrans" cxnId="{638FCC4A-C628-45F5-8005-A57F01BFF585}">
      <dgm:prSet/>
      <dgm:spPr/>
      <dgm:t>
        <a:bodyPr/>
        <a:lstStyle/>
        <a:p>
          <a:endParaRPr lang="ru-RU"/>
        </a:p>
      </dgm:t>
    </dgm:pt>
    <dgm:pt modelId="{4D15695C-D718-4BCD-9F32-9029581AF808}" type="sibTrans" cxnId="{638FCC4A-C628-45F5-8005-A57F01BFF585}">
      <dgm:prSet/>
      <dgm:spPr/>
      <dgm:t>
        <a:bodyPr/>
        <a:lstStyle/>
        <a:p>
          <a:endParaRPr lang="ru-RU"/>
        </a:p>
      </dgm:t>
    </dgm:pt>
    <dgm:pt modelId="{08EFAB2E-52D1-4FC3-819D-1240FFBE0EC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Вкрутую</a:t>
          </a:r>
          <a:endParaRPr lang="ru-RU" dirty="0"/>
        </a:p>
      </dgm:t>
    </dgm:pt>
    <dgm:pt modelId="{3F56A180-B87D-4968-89BE-741CE301ADFB}" type="parTrans" cxnId="{623D123A-F5B8-4276-AD5D-9A64E6B0931A}">
      <dgm:prSet/>
      <dgm:spPr/>
      <dgm:t>
        <a:bodyPr/>
        <a:lstStyle/>
        <a:p>
          <a:endParaRPr lang="ru-RU"/>
        </a:p>
      </dgm:t>
    </dgm:pt>
    <dgm:pt modelId="{9ED7C7CD-336F-43DE-9361-3BDF8B284AB6}" type="sibTrans" cxnId="{623D123A-F5B8-4276-AD5D-9A64E6B0931A}">
      <dgm:prSet/>
      <dgm:spPr/>
      <dgm:t>
        <a:bodyPr/>
        <a:lstStyle/>
        <a:p>
          <a:endParaRPr lang="ru-RU"/>
        </a:p>
      </dgm:t>
    </dgm:pt>
    <dgm:pt modelId="{FD1B21F6-2557-4829-82BA-92B734E7BAFB}">
      <dgm:prSet phldrT="[Текст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Белок и желток свернулись</a:t>
          </a:r>
          <a:endParaRPr lang="ru-RU" b="1" dirty="0">
            <a:solidFill>
              <a:srgbClr val="FF0000"/>
            </a:solidFill>
          </a:endParaRPr>
        </a:p>
      </dgm:t>
    </dgm:pt>
    <dgm:pt modelId="{BAACF19F-5580-405D-A460-C5A6CF442598}" type="parTrans" cxnId="{F07249C0-8B1B-4563-923E-3EF5CD0B121D}">
      <dgm:prSet/>
      <dgm:spPr/>
      <dgm:t>
        <a:bodyPr/>
        <a:lstStyle/>
        <a:p>
          <a:endParaRPr lang="ru-RU"/>
        </a:p>
      </dgm:t>
    </dgm:pt>
    <dgm:pt modelId="{4493A099-3E3A-416D-876E-1EBED61535EB}" type="sibTrans" cxnId="{F07249C0-8B1B-4563-923E-3EF5CD0B121D}">
      <dgm:prSet/>
      <dgm:spPr/>
      <dgm:t>
        <a:bodyPr/>
        <a:lstStyle/>
        <a:p>
          <a:endParaRPr lang="ru-RU"/>
        </a:p>
      </dgm:t>
    </dgm:pt>
    <dgm:pt modelId="{F2AEFF9F-331B-43B7-8227-F2CC80490B4B}" type="pres">
      <dgm:prSet presAssocID="{EEF366A8-40B0-4981-9DB8-AA8B9D2BC9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54F358-846D-42B0-A4D8-04B8042ECFCE}" type="pres">
      <dgm:prSet presAssocID="{DEEF3084-CE34-4DF0-BC8D-6A7B7C31DD19}" presName="linNode" presStyleCnt="0"/>
      <dgm:spPr/>
    </dgm:pt>
    <dgm:pt modelId="{148E8E9D-12A2-4299-BFD9-84EB198B8793}" type="pres">
      <dgm:prSet presAssocID="{DEEF3084-CE34-4DF0-BC8D-6A7B7C31DD1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0B260-BB0A-47D0-A428-0FCD75109485}" type="pres">
      <dgm:prSet presAssocID="{DEEF3084-CE34-4DF0-BC8D-6A7B7C31DD19}" presName="descendantText" presStyleLbl="alignAccFollowNode1" presStyleIdx="0" presStyleCnt="3" custScaleX="93201" custLinFactNeighborX="8025" custLinFactNeighborY="1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42695-0E63-430D-9FD9-738D3C1CCD30}" type="pres">
      <dgm:prSet presAssocID="{FCE22BEA-5EBC-4313-91E9-B08ABE7DDBA1}" presName="sp" presStyleCnt="0"/>
      <dgm:spPr/>
    </dgm:pt>
    <dgm:pt modelId="{BEC8C796-6FA6-445F-BADE-480C9166CED4}" type="pres">
      <dgm:prSet presAssocID="{4C794D4E-C3EA-4DF8-9801-FA1339A491C2}" presName="linNode" presStyleCnt="0"/>
      <dgm:spPr/>
    </dgm:pt>
    <dgm:pt modelId="{41734641-A657-4294-8A82-BCF0AA302D5C}" type="pres">
      <dgm:prSet presAssocID="{4C794D4E-C3EA-4DF8-9801-FA1339A491C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C4726-BF03-413B-BA87-C518D711F97E}" type="pres">
      <dgm:prSet presAssocID="{4C794D4E-C3EA-4DF8-9801-FA1339A491C2}" presName="descendantText" presStyleLbl="alignAccFollowNode1" presStyleIdx="1" presStyleCnt="3" custScaleX="94213" custLinFactNeighborX="5453" custLinFactNeighborY="1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7B922-E713-46A4-8676-2417D45719C7}" type="pres">
      <dgm:prSet presAssocID="{D33965E0-DB82-40B6-957B-068830AD7881}" presName="sp" presStyleCnt="0"/>
      <dgm:spPr/>
    </dgm:pt>
    <dgm:pt modelId="{34DA6D0F-7AB9-4447-8579-09D0A36376D1}" type="pres">
      <dgm:prSet presAssocID="{08EFAB2E-52D1-4FC3-819D-1240FFBE0ECF}" presName="linNode" presStyleCnt="0"/>
      <dgm:spPr/>
    </dgm:pt>
    <dgm:pt modelId="{3586E64D-17F9-4470-BDF5-3549367740E9}" type="pres">
      <dgm:prSet presAssocID="{08EFAB2E-52D1-4FC3-819D-1240FFBE0EC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3887A-8C97-4BBF-8649-C2479808A4EF}" type="pres">
      <dgm:prSet presAssocID="{08EFAB2E-52D1-4FC3-819D-1240FFBE0ECF}" presName="descendantText" presStyleLbl="alignAccFollowNode1" presStyleIdx="2" presStyleCnt="3" custScaleX="94213" custLinFactNeighborX="8025" custLinFactNeighborY="1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8FCC4A-C628-45F5-8005-A57F01BFF585}" srcId="{4C794D4E-C3EA-4DF8-9801-FA1339A491C2}" destId="{581CC51A-CDBF-47FC-8CC9-70F391CFED33}" srcOrd="1" destOrd="0" parTransId="{28EA5889-2015-441B-BC00-C752AB0282F6}" sibTransId="{4D15695C-D718-4BCD-9F32-9029581AF808}"/>
    <dgm:cxn modelId="{87DEFFC2-C57B-49DB-BD4A-3D698DDB51E3}" srcId="{EEF366A8-40B0-4981-9DB8-AA8B9D2BC9B5}" destId="{4C794D4E-C3EA-4DF8-9801-FA1339A491C2}" srcOrd="1" destOrd="0" parTransId="{8814549C-0E06-400D-9019-0678D6B59249}" sibTransId="{D33965E0-DB82-40B6-957B-068830AD7881}"/>
    <dgm:cxn modelId="{F697613B-2D41-406F-9563-C787C5E518BA}" type="presOf" srcId="{08BAE285-40F5-4B2F-9FFE-32CB4D756DBC}" destId="{D5B0B260-BB0A-47D0-A428-0FCD75109485}" srcOrd="0" destOrd="1" presId="urn:microsoft.com/office/officeart/2005/8/layout/vList5"/>
    <dgm:cxn modelId="{495EEC16-97A0-4B62-8043-8BC877F5B55A}" type="presOf" srcId="{4C794D4E-C3EA-4DF8-9801-FA1339A491C2}" destId="{41734641-A657-4294-8A82-BCF0AA302D5C}" srcOrd="0" destOrd="0" presId="urn:microsoft.com/office/officeart/2005/8/layout/vList5"/>
    <dgm:cxn modelId="{F07249C0-8B1B-4563-923E-3EF5CD0B121D}" srcId="{08EFAB2E-52D1-4FC3-819D-1240FFBE0ECF}" destId="{FD1B21F6-2557-4829-82BA-92B734E7BAFB}" srcOrd="0" destOrd="0" parTransId="{BAACF19F-5580-405D-A460-C5A6CF442598}" sibTransId="{4493A099-3E3A-416D-876E-1EBED61535EB}"/>
    <dgm:cxn modelId="{4555A53A-DC30-4E16-92AA-F27204B97211}" type="presOf" srcId="{4E4D97A4-C6B2-4F2E-B409-CE1912AE04E5}" destId="{D5B0B260-BB0A-47D0-A428-0FCD75109485}" srcOrd="0" destOrd="0" presId="urn:microsoft.com/office/officeart/2005/8/layout/vList5"/>
    <dgm:cxn modelId="{EDA1B43E-A57D-42D1-A577-8EA57BB9880A}" type="presOf" srcId="{FD1B21F6-2557-4829-82BA-92B734E7BAFB}" destId="{E943887A-8C97-4BBF-8649-C2479808A4EF}" srcOrd="0" destOrd="0" presId="urn:microsoft.com/office/officeart/2005/8/layout/vList5"/>
    <dgm:cxn modelId="{372579B0-4A01-4880-817E-52DC36845B05}" srcId="{DEEF3084-CE34-4DF0-BC8D-6A7B7C31DD19}" destId="{08BAE285-40F5-4B2F-9FFE-32CB4D756DBC}" srcOrd="1" destOrd="0" parTransId="{4076ECFE-2358-46C9-938D-492A27DB762C}" sibTransId="{3DFD3A85-C584-421B-ABFE-D03CA41AA19C}"/>
    <dgm:cxn modelId="{B16092E8-E0B0-4D76-87CB-6F5D1FA11B3B}" type="presOf" srcId="{DEEF3084-CE34-4DF0-BC8D-6A7B7C31DD19}" destId="{148E8E9D-12A2-4299-BFD9-84EB198B8793}" srcOrd="0" destOrd="0" presId="urn:microsoft.com/office/officeart/2005/8/layout/vList5"/>
    <dgm:cxn modelId="{182FA607-2D66-457C-922B-DB39991441B3}" srcId="{EEF366A8-40B0-4981-9DB8-AA8B9D2BC9B5}" destId="{DEEF3084-CE34-4DF0-BC8D-6A7B7C31DD19}" srcOrd="0" destOrd="0" parTransId="{00BCA1E2-BC78-4F89-903A-4EB315AF71F6}" sibTransId="{FCE22BEA-5EBC-4313-91E9-B08ABE7DDBA1}"/>
    <dgm:cxn modelId="{87B31B80-140C-40EC-A0FA-2764ACCC449D}" type="presOf" srcId="{E8BDE1BE-C83C-4B95-8C0A-96D8DE210438}" destId="{12CC4726-BF03-413B-BA87-C518D711F97E}" srcOrd="0" destOrd="0" presId="urn:microsoft.com/office/officeart/2005/8/layout/vList5"/>
    <dgm:cxn modelId="{5DA85372-C91D-4B6F-9EE8-924077410BCC}" srcId="{DEEF3084-CE34-4DF0-BC8D-6A7B7C31DD19}" destId="{4E4D97A4-C6B2-4F2E-B409-CE1912AE04E5}" srcOrd="0" destOrd="0" parTransId="{AA6C4B8F-961C-44CF-84DA-BED563BB3C15}" sibTransId="{92CAD65D-D306-4EF4-A9EE-1B7A2510A0B2}"/>
    <dgm:cxn modelId="{5C1A31BB-E9DC-4E3F-9E35-1BBB07D5A38D}" type="presOf" srcId="{581CC51A-CDBF-47FC-8CC9-70F391CFED33}" destId="{12CC4726-BF03-413B-BA87-C518D711F97E}" srcOrd="0" destOrd="1" presId="urn:microsoft.com/office/officeart/2005/8/layout/vList5"/>
    <dgm:cxn modelId="{20ECE97D-DCA2-4133-9810-F36161B0346E}" type="presOf" srcId="{EEF366A8-40B0-4981-9DB8-AA8B9D2BC9B5}" destId="{F2AEFF9F-331B-43B7-8227-F2CC80490B4B}" srcOrd="0" destOrd="0" presId="urn:microsoft.com/office/officeart/2005/8/layout/vList5"/>
    <dgm:cxn modelId="{8396ADB1-7DB4-4BC6-A8D3-40AF6D3055B9}" type="presOf" srcId="{08EFAB2E-52D1-4FC3-819D-1240FFBE0ECF}" destId="{3586E64D-17F9-4470-BDF5-3549367740E9}" srcOrd="0" destOrd="0" presId="urn:microsoft.com/office/officeart/2005/8/layout/vList5"/>
    <dgm:cxn modelId="{623D123A-F5B8-4276-AD5D-9A64E6B0931A}" srcId="{EEF366A8-40B0-4981-9DB8-AA8B9D2BC9B5}" destId="{08EFAB2E-52D1-4FC3-819D-1240FFBE0ECF}" srcOrd="2" destOrd="0" parTransId="{3F56A180-B87D-4968-89BE-741CE301ADFB}" sibTransId="{9ED7C7CD-336F-43DE-9361-3BDF8B284AB6}"/>
    <dgm:cxn modelId="{9EE4B3E4-41C3-4480-9673-5420C13B1ECF}" srcId="{4C794D4E-C3EA-4DF8-9801-FA1339A491C2}" destId="{E8BDE1BE-C83C-4B95-8C0A-96D8DE210438}" srcOrd="0" destOrd="0" parTransId="{48CDD058-19E9-4E00-A01E-6ABFDC485D01}" sibTransId="{C07BD3B6-1CAA-4F9D-A97C-8F95FF585099}"/>
    <dgm:cxn modelId="{31C6BD0C-CD6D-4DC7-832E-E1854E2FE21C}" type="presParOf" srcId="{F2AEFF9F-331B-43B7-8227-F2CC80490B4B}" destId="{6A54F358-846D-42B0-A4D8-04B8042ECFCE}" srcOrd="0" destOrd="0" presId="urn:microsoft.com/office/officeart/2005/8/layout/vList5"/>
    <dgm:cxn modelId="{A5E99CB3-D291-4F94-99AB-7AEDEE2240EF}" type="presParOf" srcId="{6A54F358-846D-42B0-A4D8-04B8042ECFCE}" destId="{148E8E9D-12A2-4299-BFD9-84EB198B8793}" srcOrd="0" destOrd="0" presId="urn:microsoft.com/office/officeart/2005/8/layout/vList5"/>
    <dgm:cxn modelId="{800B03DB-FEAD-4578-A191-048E40D8A38A}" type="presParOf" srcId="{6A54F358-846D-42B0-A4D8-04B8042ECFCE}" destId="{D5B0B260-BB0A-47D0-A428-0FCD75109485}" srcOrd="1" destOrd="0" presId="urn:microsoft.com/office/officeart/2005/8/layout/vList5"/>
    <dgm:cxn modelId="{C24C63D0-6668-4D2F-84FE-297B4294EF53}" type="presParOf" srcId="{F2AEFF9F-331B-43B7-8227-F2CC80490B4B}" destId="{3DB42695-0E63-430D-9FD9-738D3C1CCD30}" srcOrd="1" destOrd="0" presId="urn:microsoft.com/office/officeart/2005/8/layout/vList5"/>
    <dgm:cxn modelId="{115A18C7-4018-4D58-96D7-1FBD861422F8}" type="presParOf" srcId="{F2AEFF9F-331B-43B7-8227-F2CC80490B4B}" destId="{BEC8C796-6FA6-445F-BADE-480C9166CED4}" srcOrd="2" destOrd="0" presId="urn:microsoft.com/office/officeart/2005/8/layout/vList5"/>
    <dgm:cxn modelId="{A2853E79-1840-470E-97A4-86981EB6E745}" type="presParOf" srcId="{BEC8C796-6FA6-445F-BADE-480C9166CED4}" destId="{41734641-A657-4294-8A82-BCF0AA302D5C}" srcOrd="0" destOrd="0" presId="urn:microsoft.com/office/officeart/2005/8/layout/vList5"/>
    <dgm:cxn modelId="{16FF7E43-220F-404A-B1FC-2CE0B6E564D8}" type="presParOf" srcId="{BEC8C796-6FA6-445F-BADE-480C9166CED4}" destId="{12CC4726-BF03-413B-BA87-C518D711F97E}" srcOrd="1" destOrd="0" presId="urn:microsoft.com/office/officeart/2005/8/layout/vList5"/>
    <dgm:cxn modelId="{E6B2AF12-AAB8-40E0-A7EA-EACDB9C13498}" type="presParOf" srcId="{F2AEFF9F-331B-43B7-8227-F2CC80490B4B}" destId="{D2C7B922-E713-46A4-8676-2417D45719C7}" srcOrd="3" destOrd="0" presId="urn:microsoft.com/office/officeart/2005/8/layout/vList5"/>
    <dgm:cxn modelId="{EA41F60E-5248-4139-B54B-A4E3883457FA}" type="presParOf" srcId="{F2AEFF9F-331B-43B7-8227-F2CC80490B4B}" destId="{34DA6D0F-7AB9-4447-8579-09D0A36376D1}" srcOrd="4" destOrd="0" presId="urn:microsoft.com/office/officeart/2005/8/layout/vList5"/>
    <dgm:cxn modelId="{DC3DD787-35FA-460C-8458-73ABD248839E}" type="presParOf" srcId="{34DA6D0F-7AB9-4447-8579-09D0A36376D1}" destId="{3586E64D-17F9-4470-BDF5-3549367740E9}" srcOrd="0" destOrd="0" presId="urn:microsoft.com/office/officeart/2005/8/layout/vList5"/>
    <dgm:cxn modelId="{C8BBB626-879A-441E-9DA7-2E8EB57BFF38}" type="presParOf" srcId="{34DA6D0F-7AB9-4447-8579-09D0A36376D1}" destId="{E943887A-8C97-4BBF-8649-C2479808A4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2D8FA0-6D12-43CB-B921-417D87D89B2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CF79414-2A81-4906-8914-36266224F22F}">
      <dgm:prSet phldrT="[Текст]" custT="1"/>
      <dgm:spPr>
        <a:solidFill>
          <a:schemeClr val="accent2"/>
        </a:solidFill>
      </dgm:spPr>
      <dgm:t>
        <a:bodyPr/>
        <a:lstStyle/>
        <a:p>
          <a:pPr algn="l"/>
          <a:r>
            <a:rPr lang="ru-RU" sz="2000" b="1" dirty="0" smtClean="0">
              <a:solidFill>
                <a:srgbClr val="FF0000"/>
              </a:solidFill>
              <a:latin typeface="Sylfaen"/>
            </a:rPr>
            <a:t>●   </a:t>
          </a:r>
          <a:r>
            <a:rPr lang="ru-RU" sz="2000" b="1" dirty="0" smtClean="0">
              <a:solidFill>
                <a:srgbClr val="FF0000"/>
              </a:solidFill>
            </a:rPr>
            <a:t>Белок весь свернулся полностью.</a:t>
          </a:r>
        </a:p>
        <a:p>
          <a:pPr algn="l"/>
          <a:r>
            <a:rPr lang="ru-RU" sz="2000" b="1" dirty="0" smtClean="0">
              <a:solidFill>
                <a:srgbClr val="FF0000"/>
              </a:solidFill>
            </a:rPr>
            <a:t> </a:t>
          </a:r>
          <a:r>
            <a:rPr lang="ru-RU" sz="2000" b="1" dirty="0" smtClean="0">
              <a:solidFill>
                <a:srgbClr val="FF0000"/>
              </a:solidFill>
              <a:latin typeface="Sylfaen"/>
            </a:rPr>
            <a:t>●   </a:t>
          </a:r>
          <a:r>
            <a:rPr lang="ru-RU" sz="2000" b="1" dirty="0" smtClean="0">
              <a:solidFill>
                <a:srgbClr val="FF0000"/>
              </a:solidFill>
            </a:rPr>
            <a:t>Желток  не свернулся, плёнка желтка не повреждена. </a:t>
          </a:r>
        </a:p>
      </dgm:t>
    </dgm:pt>
    <dgm:pt modelId="{8318B9F3-CEEB-4B08-A342-BE06464CA154}" type="parTrans" cxnId="{36E5D559-3504-4EE7-9594-C6FFF827C424}">
      <dgm:prSet/>
      <dgm:spPr/>
      <dgm:t>
        <a:bodyPr/>
        <a:lstStyle/>
        <a:p>
          <a:endParaRPr lang="ru-RU"/>
        </a:p>
      </dgm:t>
    </dgm:pt>
    <dgm:pt modelId="{5876D57A-017E-48BE-ACB4-A49AD29C82A7}" type="sibTrans" cxnId="{36E5D559-3504-4EE7-9594-C6FFF827C424}">
      <dgm:prSet/>
      <dgm:spPr/>
      <dgm:t>
        <a:bodyPr/>
        <a:lstStyle/>
        <a:p>
          <a:endParaRPr lang="ru-RU"/>
        </a:p>
      </dgm:t>
    </dgm:pt>
    <dgm:pt modelId="{B5CF47E0-4D08-442D-B0C3-AC8FF9A2D1B8}" type="pres">
      <dgm:prSet presAssocID="{2D2D8FA0-6D12-43CB-B921-417D87D89B20}" presName="linearFlow" presStyleCnt="0">
        <dgm:presLayoutVars>
          <dgm:dir/>
          <dgm:resizeHandles val="exact"/>
        </dgm:presLayoutVars>
      </dgm:prSet>
      <dgm:spPr/>
    </dgm:pt>
    <dgm:pt modelId="{68B2E8F1-C849-4439-822A-5BC212A1EAEF}" type="pres">
      <dgm:prSet presAssocID="{9CF79414-2A81-4906-8914-36266224F22F}" presName="composite" presStyleCnt="0"/>
      <dgm:spPr/>
    </dgm:pt>
    <dgm:pt modelId="{C9939C62-4512-427F-8A77-4873EFB5BA8E}" type="pres">
      <dgm:prSet presAssocID="{9CF79414-2A81-4906-8914-36266224F22F}" presName="imgShp" presStyleLbl="fgImgPlace1" presStyleIdx="0" presStyleCnt="1" custScaleX="89049" custScaleY="82606" custLinFactNeighborX="-20537" custLinFactNeighborY="-187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824ED44-5B9E-45AD-9A0C-248844FC9154}" type="pres">
      <dgm:prSet presAssocID="{9CF79414-2A81-4906-8914-36266224F22F}" presName="txShp" presStyleLbl="node1" presStyleIdx="0" presStyleCnt="1" custScaleX="101124" custScaleY="75096" custLinFactNeighborX="1420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5925C9-2BDA-4C12-A153-3EB6D3BB0DD8}" type="presOf" srcId="{2D2D8FA0-6D12-43CB-B921-417D87D89B20}" destId="{B5CF47E0-4D08-442D-B0C3-AC8FF9A2D1B8}" srcOrd="0" destOrd="0" presId="urn:microsoft.com/office/officeart/2005/8/layout/vList3"/>
    <dgm:cxn modelId="{796209EB-38D0-497E-9928-56343137CBE4}" type="presOf" srcId="{9CF79414-2A81-4906-8914-36266224F22F}" destId="{F824ED44-5B9E-45AD-9A0C-248844FC9154}" srcOrd="0" destOrd="0" presId="urn:microsoft.com/office/officeart/2005/8/layout/vList3"/>
    <dgm:cxn modelId="{36E5D559-3504-4EE7-9594-C6FFF827C424}" srcId="{2D2D8FA0-6D12-43CB-B921-417D87D89B20}" destId="{9CF79414-2A81-4906-8914-36266224F22F}" srcOrd="0" destOrd="0" parTransId="{8318B9F3-CEEB-4B08-A342-BE06464CA154}" sibTransId="{5876D57A-017E-48BE-ACB4-A49AD29C82A7}"/>
    <dgm:cxn modelId="{D3A64C2E-ED63-47A4-A38C-01EAEBD2139E}" type="presParOf" srcId="{B5CF47E0-4D08-442D-B0C3-AC8FF9A2D1B8}" destId="{68B2E8F1-C849-4439-822A-5BC212A1EAEF}" srcOrd="0" destOrd="0" presId="urn:microsoft.com/office/officeart/2005/8/layout/vList3"/>
    <dgm:cxn modelId="{F7DB1F29-3DB9-4CF3-B6EE-861BD5D403B8}" type="presParOf" srcId="{68B2E8F1-C849-4439-822A-5BC212A1EAEF}" destId="{C9939C62-4512-427F-8A77-4873EFB5BA8E}" srcOrd="0" destOrd="0" presId="urn:microsoft.com/office/officeart/2005/8/layout/vList3"/>
    <dgm:cxn modelId="{1B1A2288-804F-423A-90BB-0DDD3FB328B1}" type="presParOf" srcId="{68B2E8F1-C849-4439-822A-5BC212A1EAEF}" destId="{F824ED44-5B9E-45AD-9A0C-248844FC915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79DDBB-2457-4B6F-9CE1-7C403390F6B2}">
      <dsp:nvSpPr>
        <dsp:cNvPr id="0" name=""/>
        <dsp:cNvSpPr/>
      </dsp:nvSpPr>
      <dsp:spPr>
        <a:xfrm>
          <a:off x="0" y="917937"/>
          <a:ext cx="2084486" cy="2014781"/>
        </a:xfrm>
        <a:prstGeom prst="roundRect">
          <a:avLst>
            <a:gd name="adj" fmla="val 10000"/>
          </a:avLst>
        </a:prstGeom>
        <a:solidFill>
          <a:schemeClr val="accent4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C00000"/>
              </a:solidFill>
            </a:rPr>
            <a:t>По сроку хранения</a:t>
          </a:r>
          <a:endParaRPr lang="ru-RU" sz="2200" b="1" kern="1200" dirty="0">
            <a:solidFill>
              <a:srgbClr val="C00000"/>
            </a:solidFill>
          </a:endParaRPr>
        </a:p>
      </dsp:txBody>
      <dsp:txXfrm>
        <a:off x="0" y="917937"/>
        <a:ext cx="2084486" cy="2014781"/>
      </dsp:txXfrm>
    </dsp:sp>
    <dsp:sp modelId="{85B829E9-A014-4477-A241-3C6F6D8A9A9D}">
      <dsp:nvSpPr>
        <dsp:cNvPr id="0" name=""/>
        <dsp:cNvSpPr/>
      </dsp:nvSpPr>
      <dsp:spPr>
        <a:xfrm rot="18743108">
          <a:off x="1882490" y="1442717"/>
          <a:ext cx="1239662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239662" y="24785"/>
              </a:lnTo>
            </a:path>
          </a:pathLst>
        </a:custGeom>
        <a:noFill/>
        <a:ln w="38100" cap="flat" cmpd="sng" algn="ctr">
          <a:solidFill>
            <a:schemeClr val="accent2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743108">
        <a:off x="2471330" y="1436510"/>
        <a:ext cx="61983" cy="61983"/>
      </dsp:txXfrm>
    </dsp:sp>
    <dsp:sp modelId="{C9C14C95-30C0-400C-8E14-F451A77AABF1}">
      <dsp:nvSpPr>
        <dsp:cNvPr id="0" name=""/>
        <dsp:cNvSpPr/>
      </dsp:nvSpPr>
      <dsp:spPr>
        <a:xfrm>
          <a:off x="2920156" y="224324"/>
          <a:ext cx="2084486" cy="1570702"/>
        </a:xfrm>
        <a:prstGeom prst="roundRect">
          <a:avLst>
            <a:gd name="adj" fmla="val 10000"/>
          </a:avLst>
        </a:prstGeom>
        <a:solidFill>
          <a:schemeClr val="accent1">
            <a:tint val="9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C00000"/>
              </a:solidFill>
            </a:rPr>
            <a:t>Диетические</a:t>
          </a:r>
          <a:r>
            <a:rPr lang="ru-RU" sz="2200" kern="1200" dirty="0" smtClean="0"/>
            <a:t> </a:t>
          </a:r>
          <a:endParaRPr lang="ru-RU" sz="2200" kern="1200" dirty="0"/>
        </a:p>
      </dsp:txBody>
      <dsp:txXfrm>
        <a:off x="2920156" y="224324"/>
        <a:ext cx="2084486" cy="1570702"/>
      </dsp:txXfrm>
    </dsp:sp>
    <dsp:sp modelId="{B30783E9-86A9-455F-AE9C-67ED6A91ADAE}">
      <dsp:nvSpPr>
        <dsp:cNvPr id="0" name=""/>
        <dsp:cNvSpPr/>
      </dsp:nvSpPr>
      <dsp:spPr>
        <a:xfrm>
          <a:off x="5004643" y="984891"/>
          <a:ext cx="833794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833794" y="24785"/>
              </a:lnTo>
            </a:path>
          </a:pathLst>
        </a:custGeom>
        <a:noFill/>
        <a:ln w="38100" cap="flat" cmpd="sng" algn="ctr">
          <a:solidFill>
            <a:schemeClr val="accent2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00695" y="988831"/>
        <a:ext cx="41689" cy="41689"/>
      </dsp:txXfrm>
    </dsp:sp>
    <dsp:sp modelId="{1529500A-B0FC-48E2-9443-B3E577445808}">
      <dsp:nvSpPr>
        <dsp:cNvPr id="0" name=""/>
        <dsp:cNvSpPr/>
      </dsp:nvSpPr>
      <dsp:spPr>
        <a:xfrm>
          <a:off x="5838438" y="224324"/>
          <a:ext cx="2084486" cy="1570702"/>
        </a:xfrm>
        <a:prstGeom prst="roundRect">
          <a:avLst>
            <a:gd name="adj" fmla="val 10000"/>
          </a:avLst>
        </a:prstGeom>
        <a:solidFill>
          <a:schemeClr val="accent5">
            <a:tint val="45000"/>
          </a:schemeClr>
        </a:solidFill>
        <a:ln w="9525" cap="flat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B050"/>
              </a:solidFill>
            </a:rPr>
            <a:t>До 7 суток</a:t>
          </a:r>
          <a:endParaRPr lang="ru-RU" sz="2200" b="1" kern="1200" dirty="0">
            <a:solidFill>
              <a:srgbClr val="00B050"/>
            </a:solidFill>
          </a:endParaRPr>
        </a:p>
      </dsp:txBody>
      <dsp:txXfrm>
        <a:off x="5838438" y="224324"/>
        <a:ext cx="2084486" cy="1570702"/>
      </dsp:txXfrm>
    </dsp:sp>
    <dsp:sp modelId="{F0C48BE8-9195-4E56-8416-848F6542E1B3}">
      <dsp:nvSpPr>
        <dsp:cNvPr id="0" name=""/>
        <dsp:cNvSpPr/>
      </dsp:nvSpPr>
      <dsp:spPr>
        <a:xfrm rot="2689314">
          <a:off x="1913242" y="2315788"/>
          <a:ext cx="117815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178159" y="24785"/>
              </a:lnTo>
            </a:path>
          </a:pathLst>
        </a:custGeom>
        <a:noFill/>
        <a:ln w="38100" cap="flat" cmpd="sng" algn="ctr">
          <a:solidFill>
            <a:schemeClr val="accent2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689314">
        <a:off x="2472867" y="2311120"/>
        <a:ext cx="58907" cy="58907"/>
      </dsp:txXfrm>
    </dsp:sp>
    <dsp:sp modelId="{0F962228-7EE3-487A-8C53-ADD54AEFC249}">
      <dsp:nvSpPr>
        <dsp:cNvPr id="0" name=""/>
        <dsp:cNvSpPr/>
      </dsp:nvSpPr>
      <dsp:spPr>
        <a:xfrm>
          <a:off x="2920156" y="1951363"/>
          <a:ext cx="2084486" cy="1608911"/>
        </a:xfrm>
        <a:prstGeom prst="roundRect">
          <a:avLst>
            <a:gd name="adj" fmla="val 10000"/>
          </a:avLst>
        </a:prstGeom>
        <a:solidFill>
          <a:schemeClr val="accent2"/>
        </a:solidFill>
        <a:ln w="11429" cap="flat" cmpd="sng" algn="ctr">
          <a:solidFill>
            <a:schemeClr val="accent2">
              <a:shade val="50000"/>
            </a:schemeClr>
          </a:solidFill>
          <a:prstDash val="sysDash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C00000"/>
              </a:solidFill>
            </a:rPr>
            <a:t>Столовые</a:t>
          </a:r>
          <a:r>
            <a:rPr lang="ru-RU" sz="2200" kern="1200" dirty="0" smtClean="0"/>
            <a:t> </a:t>
          </a:r>
          <a:endParaRPr lang="ru-RU" sz="2200" kern="1200" dirty="0"/>
        </a:p>
      </dsp:txBody>
      <dsp:txXfrm>
        <a:off x="2920156" y="1951363"/>
        <a:ext cx="2084486" cy="1608911"/>
      </dsp:txXfrm>
    </dsp:sp>
    <dsp:sp modelId="{CD03B97F-BF01-4595-AA2A-FF9D417918E8}">
      <dsp:nvSpPr>
        <dsp:cNvPr id="0" name=""/>
        <dsp:cNvSpPr/>
      </dsp:nvSpPr>
      <dsp:spPr>
        <a:xfrm>
          <a:off x="5004643" y="2731034"/>
          <a:ext cx="833794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833794" y="24785"/>
              </a:lnTo>
            </a:path>
          </a:pathLst>
        </a:custGeom>
        <a:noFill/>
        <a:ln w="38100" cap="flat" cmpd="sng" algn="ctr">
          <a:solidFill>
            <a:schemeClr val="accent2">
              <a:lumMod val="50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00695" y="2734974"/>
        <a:ext cx="41689" cy="41689"/>
      </dsp:txXfrm>
    </dsp:sp>
    <dsp:sp modelId="{136C2A06-D62F-4F0F-8F89-48BBA3F750B6}">
      <dsp:nvSpPr>
        <dsp:cNvPr id="0" name=""/>
        <dsp:cNvSpPr/>
      </dsp:nvSpPr>
      <dsp:spPr>
        <a:xfrm>
          <a:off x="5838438" y="2007905"/>
          <a:ext cx="2084486" cy="1495827"/>
        </a:xfrm>
        <a:prstGeom prst="roundRect">
          <a:avLst>
            <a:gd name="adj" fmla="val 10000"/>
          </a:avLst>
        </a:prstGeom>
        <a:solidFill>
          <a:schemeClr val="accent5">
            <a:tint val="45000"/>
          </a:schemeClr>
        </a:solidFill>
        <a:ln w="9525" cap="flat" cmpd="sng" algn="ctr">
          <a:solidFill>
            <a:schemeClr val="accent5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B050"/>
              </a:solidFill>
            </a:rPr>
            <a:t>От 7 до 30 суток</a:t>
          </a:r>
          <a:endParaRPr lang="ru-RU" sz="2200" b="1" kern="1200" dirty="0">
            <a:solidFill>
              <a:srgbClr val="00B050"/>
            </a:solidFill>
          </a:endParaRPr>
        </a:p>
      </dsp:txBody>
      <dsp:txXfrm>
        <a:off x="5838438" y="2007905"/>
        <a:ext cx="2084486" cy="14958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B0B260-BB0A-47D0-A428-0FCD75109485}">
      <dsp:nvSpPr>
        <dsp:cNvPr id="0" name=""/>
        <dsp:cNvSpPr/>
      </dsp:nvSpPr>
      <dsp:spPr>
        <a:xfrm rot="5400000">
          <a:off x="5251302" y="-1778147"/>
          <a:ext cx="1047750" cy="4908844"/>
        </a:xfrm>
        <a:prstGeom prst="round2SameRect">
          <a:avLst/>
        </a:prstGeom>
        <a:solidFill>
          <a:schemeClr val="accent2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solidFill>
                <a:srgbClr val="FF0000"/>
              </a:solidFill>
            </a:rPr>
            <a:t>Белок свернулся наполовину</a:t>
          </a:r>
          <a:endParaRPr lang="ru-RU" sz="2300" b="1" kern="1200" dirty="0">
            <a:solidFill>
              <a:srgbClr val="FF000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solidFill>
                <a:srgbClr val="FF0000"/>
              </a:solidFill>
            </a:rPr>
            <a:t>Желток не свернулся</a:t>
          </a:r>
          <a:endParaRPr lang="ru-RU" sz="2300" b="1" kern="1200" dirty="0">
            <a:solidFill>
              <a:srgbClr val="FF0000"/>
            </a:solidFill>
          </a:endParaRPr>
        </a:p>
      </dsp:txBody>
      <dsp:txXfrm rot="5400000">
        <a:off x="5251302" y="-1778147"/>
        <a:ext cx="1047750" cy="4908844"/>
      </dsp:txXfrm>
    </dsp:sp>
    <dsp:sp modelId="{148E8E9D-12A2-4299-BFD9-84EB198B8793}">
      <dsp:nvSpPr>
        <dsp:cNvPr id="0" name=""/>
        <dsp:cNvSpPr/>
      </dsp:nvSpPr>
      <dsp:spPr>
        <a:xfrm>
          <a:off x="152399" y="1984"/>
          <a:ext cx="2962656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accent1">
                  <a:lumMod val="50000"/>
                </a:schemeClr>
              </a:solidFill>
            </a:rPr>
            <a:t>Всмятку</a:t>
          </a:r>
          <a:endParaRPr lang="ru-RU" sz="3300" kern="1200" dirty="0"/>
        </a:p>
      </dsp:txBody>
      <dsp:txXfrm>
        <a:off x="152399" y="1984"/>
        <a:ext cx="2962656" cy="1309687"/>
      </dsp:txXfrm>
    </dsp:sp>
    <dsp:sp modelId="{12CC4726-BF03-413B-BA87-C518D711F97E}">
      <dsp:nvSpPr>
        <dsp:cNvPr id="0" name=""/>
        <dsp:cNvSpPr/>
      </dsp:nvSpPr>
      <dsp:spPr>
        <a:xfrm rot="5400000">
          <a:off x="5224652" y="-433199"/>
          <a:ext cx="1047750" cy="4962145"/>
        </a:xfrm>
        <a:prstGeom prst="round2SameRect">
          <a:avLst/>
        </a:prstGeom>
        <a:solidFill>
          <a:schemeClr val="accent2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solidFill>
                <a:srgbClr val="FF0000"/>
              </a:solidFill>
            </a:rPr>
            <a:t>Белок свернулся</a:t>
          </a:r>
          <a:endParaRPr lang="ru-RU" sz="2300" b="1" kern="1200" dirty="0">
            <a:solidFill>
              <a:srgbClr val="FF000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solidFill>
                <a:srgbClr val="FF0000"/>
              </a:solidFill>
            </a:rPr>
            <a:t>Желток не свернулся</a:t>
          </a:r>
          <a:endParaRPr lang="ru-RU" sz="2300" b="1" kern="1200" dirty="0">
            <a:solidFill>
              <a:srgbClr val="FF0000"/>
            </a:solidFill>
          </a:endParaRPr>
        </a:p>
      </dsp:txBody>
      <dsp:txXfrm rot="5400000">
        <a:off x="5224652" y="-433199"/>
        <a:ext cx="1047750" cy="4962145"/>
      </dsp:txXfrm>
    </dsp:sp>
    <dsp:sp modelId="{41734641-A657-4294-8A82-BCF0AA302D5C}">
      <dsp:nvSpPr>
        <dsp:cNvPr id="0" name=""/>
        <dsp:cNvSpPr/>
      </dsp:nvSpPr>
      <dsp:spPr>
        <a:xfrm>
          <a:off x="152399" y="1377156"/>
          <a:ext cx="2962656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accent1">
                  <a:lumMod val="50000"/>
                </a:schemeClr>
              </a:solidFill>
            </a:rPr>
            <a:t>В «мешочек»</a:t>
          </a:r>
          <a:endParaRPr lang="ru-RU" sz="3300" kern="1200" dirty="0"/>
        </a:p>
      </dsp:txBody>
      <dsp:txXfrm>
        <a:off x="152399" y="1377156"/>
        <a:ext cx="2962656" cy="1309687"/>
      </dsp:txXfrm>
    </dsp:sp>
    <dsp:sp modelId="{E943887A-8C97-4BBF-8649-C2479808A4EF}">
      <dsp:nvSpPr>
        <dsp:cNvPr id="0" name=""/>
        <dsp:cNvSpPr/>
      </dsp:nvSpPr>
      <dsp:spPr>
        <a:xfrm rot="5400000">
          <a:off x="5224652" y="938399"/>
          <a:ext cx="1047750" cy="4962145"/>
        </a:xfrm>
        <a:prstGeom prst="round2SameRect">
          <a:avLst/>
        </a:prstGeom>
        <a:solidFill>
          <a:schemeClr val="accent2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>
              <a:solidFill>
                <a:srgbClr val="FF0000"/>
              </a:solidFill>
            </a:rPr>
            <a:t>Белок и желток свернулись</a:t>
          </a:r>
          <a:endParaRPr lang="ru-RU" sz="2300" b="1" kern="1200" dirty="0">
            <a:solidFill>
              <a:srgbClr val="FF0000"/>
            </a:solidFill>
          </a:endParaRPr>
        </a:p>
      </dsp:txBody>
      <dsp:txXfrm rot="5400000">
        <a:off x="5224652" y="938399"/>
        <a:ext cx="1047750" cy="4962145"/>
      </dsp:txXfrm>
    </dsp:sp>
    <dsp:sp modelId="{3586E64D-17F9-4470-BDF5-3549367740E9}">
      <dsp:nvSpPr>
        <dsp:cNvPr id="0" name=""/>
        <dsp:cNvSpPr/>
      </dsp:nvSpPr>
      <dsp:spPr>
        <a:xfrm>
          <a:off x="152399" y="2752328"/>
          <a:ext cx="2962656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accent1">
                  <a:lumMod val="50000"/>
                </a:schemeClr>
              </a:solidFill>
            </a:rPr>
            <a:t>Вкрутую</a:t>
          </a:r>
          <a:endParaRPr lang="ru-RU" sz="3300" kern="1200" dirty="0"/>
        </a:p>
      </dsp:txBody>
      <dsp:txXfrm>
        <a:off x="152399" y="2752328"/>
        <a:ext cx="2962656" cy="13096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24ED44-5B9E-45AD-9A0C-248844FC9154}">
      <dsp:nvSpPr>
        <dsp:cNvPr id="0" name=""/>
        <dsp:cNvSpPr/>
      </dsp:nvSpPr>
      <dsp:spPr>
        <a:xfrm rot="10800000">
          <a:off x="2645488" y="838202"/>
          <a:ext cx="5431711" cy="2031994"/>
        </a:xfrm>
        <a:prstGeom prst="homePlate">
          <a:avLst/>
        </a:prstGeom>
        <a:solidFill>
          <a:schemeClr val="accent2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3210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Sylfaen"/>
            </a:rPr>
            <a:t>●   </a:t>
          </a:r>
          <a:r>
            <a:rPr lang="ru-RU" sz="2000" b="1" kern="1200" dirty="0" smtClean="0">
              <a:solidFill>
                <a:srgbClr val="FF0000"/>
              </a:solidFill>
            </a:rPr>
            <a:t>Белок весь свернулся полностью.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 </a:t>
          </a:r>
          <a:r>
            <a:rPr lang="ru-RU" sz="2000" b="1" kern="1200" dirty="0" smtClean="0">
              <a:solidFill>
                <a:srgbClr val="FF0000"/>
              </a:solidFill>
              <a:latin typeface="Sylfaen"/>
            </a:rPr>
            <a:t>●   </a:t>
          </a:r>
          <a:r>
            <a:rPr lang="ru-RU" sz="2000" b="1" kern="1200" dirty="0" smtClean="0">
              <a:solidFill>
                <a:srgbClr val="FF0000"/>
              </a:solidFill>
            </a:rPr>
            <a:t>Желток  не свернулся, плёнка желтка не повреждена. </a:t>
          </a:r>
        </a:p>
      </dsp:txBody>
      <dsp:txXfrm rot="10800000">
        <a:off x="2645488" y="838202"/>
        <a:ext cx="5431711" cy="2031994"/>
      </dsp:txXfrm>
    </dsp:sp>
    <dsp:sp modelId="{C9939C62-4512-427F-8A77-4873EFB5BA8E}">
      <dsp:nvSpPr>
        <dsp:cNvPr id="0" name=""/>
        <dsp:cNvSpPr/>
      </dsp:nvSpPr>
      <dsp:spPr>
        <a:xfrm>
          <a:off x="179748" y="685808"/>
          <a:ext cx="2409543" cy="22352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762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ЯЙЦА И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БЛЮДА ИЗ НИХ.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000136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895600"/>
            <a:ext cx="3810000" cy="3180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Приготовление варёных яиц.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" y="1600200"/>
          <a:ext cx="8229600" cy="4341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/>
                <a:gridCol w="3048000"/>
              </a:tblGrid>
              <a:tr h="4131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Последовательность выполнения работы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Рисунок 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4157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Первичная</a:t>
                      </a:r>
                      <a:r>
                        <a:rPr lang="ru-RU" b="1" baseline="0" dirty="0" smtClean="0">
                          <a:solidFill>
                            <a:srgbClr val="0070C0"/>
                          </a:solidFill>
                        </a:rPr>
                        <a:t> обработка: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>
                          <a:solidFill>
                            <a:srgbClr val="0070C0"/>
                          </a:solidFill>
                        </a:rPr>
                        <a:t>проверить качество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>
                          <a:solidFill>
                            <a:srgbClr val="0070C0"/>
                          </a:solidFill>
                        </a:rPr>
                        <a:t>помыть в теплой воде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32418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Варка: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 всмятку – 2 -3 минуты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 в «мешочек» -  4 -5 минут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вкрутую</a:t>
                      </a:r>
                      <a:r>
                        <a:rPr lang="ru-RU" baseline="0" dirty="0" smtClean="0">
                          <a:solidFill>
                            <a:srgbClr val="0070C0"/>
                          </a:solidFill>
                        </a:rPr>
                        <a:t> – 7-10 минут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860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Очищение</a:t>
                      </a:r>
                      <a:r>
                        <a:rPr lang="ru-RU" b="1" baseline="0" dirty="0" smtClean="0">
                          <a:solidFill>
                            <a:srgbClr val="0070C0"/>
                          </a:solidFill>
                        </a:rPr>
                        <a:t> от скорлупы: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>
                          <a:solidFill>
                            <a:srgbClr val="0070C0"/>
                          </a:solidFill>
                        </a:rPr>
                        <a:t>переложить в дуршлаг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>
                          <a:solidFill>
                            <a:srgbClr val="0070C0"/>
                          </a:solidFill>
                        </a:rPr>
                        <a:t>охладить холодной водой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133600"/>
            <a:ext cx="1752600" cy="111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800600"/>
            <a:ext cx="167864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429000"/>
            <a:ext cx="12477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полезно знать!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AG00008_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0" y="152400"/>
            <a:ext cx="1493729" cy="2057400"/>
          </a:xfrm>
        </p:spPr>
      </p:pic>
      <p:sp>
        <p:nvSpPr>
          <p:cNvPr id="5" name="TextBox 4"/>
          <p:cNvSpPr txBox="1"/>
          <p:nvPr/>
        </p:nvSpPr>
        <p:spPr>
          <a:xfrm>
            <a:off x="304800" y="2057400"/>
            <a:ext cx="815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tx1">
                    <a:lumMod val="25000"/>
                  </a:schemeClr>
                </a:solidFill>
              </a:rPr>
              <a:t>Чтобы отличить сырое яйцо от варёного, его нужно покрутить на поверхности стола. Сырое яйцо крутится быстро и долго, а варёное - не более 1-2 оборотов.</a:t>
            </a:r>
            <a:r>
              <a:rPr lang="ru-RU" sz="2400" b="1" dirty="0" smtClean="0">
                <a:solidFill>
                  <a:srgbClr val="FFC000"/>
                </a:solidFill>
              </a:rPr>
              <a:t> </a:t>
            </a:r>
          </a:p>
          <a:p>
            <a:endParaRPr lang="ru-RU" sz="2400" b="1" dirty="0" smtClean="0">
              <a:solidFill>
                <a:srgbClr val="FFC000"/>
              </a:solidFill>
            </a:endParaRP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solidFill>
                  <a:schemeClr val="tx1">
                    <a:lumMod val="25000"/>
                  </a:schemeClr>
                </a:solidFill>
              </a:rPr>
              <a:t>Яйца, взятые из холодильника, нельзя сразу опускать в кипяток – треснет скорлупа. Их нужно сначала подержать в тёплой воде.</a:t>
            </a:r>
          </a:p>
          <a:p>
            <a:endParaRPr lang="ru-RU" sz="2400" b="1" dirty="0" smtClean="0">
              <a:solidFill>
                <a:schemeClr val="tx1">
                  <a:lumMod val="25000"/>
                </a:schemeClr>
              </a:solidFill>
            </a:endParaRP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solidFill>
                  <a:schemeClr val="tx1">
                    <a:lumMod val="25000"/>
                  </a:schemeClr>
                </a:solidFill>
              </a:rPr>
              <a:t>Яйцо с надтреснутой скорлупой следует варить в соленой воде – белок не вытечет.</a:t>
            </a:r>
            <a:endParaRPr lang="ru-RU" dirty="0">
              <a:solidFill>
                <a:schemeClr val="tx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Определение готовности варёных яиц.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457200" y="190500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3352800" y="2362200"/>
            <a:ext cx="533400" cy="457200"/>
          </a:xfrm>
          <a:prstGeom prst="rightArrow">
            <a:avLst>
              <a:gd name="adj1" fmla="val 27143"/>
              <a:gd name="adj2" fmla="val 50000"/>
            </a:avLst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276600" y="3733800"/>
            <a:ext cx="533400" cy="457200"/>
          </a:xfrm>
          <a:prstGeom prst="rightArrow">
            <a:avLst>
              <a:gd name="adj1" fmla="val 21429"/>
              <a:gd name="adj2" fmla="val 50000"/>
            </a:avLst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276600" y="5105400"/>
            <a:ext cx="533400" cy="457200"/>
          </a:xfrm>
          <a:prstGeom prst="rightArrow">
            <a:avLst>
              <a:gd name="adj1" fmla="val 21429"/>
              <a:gd name="adj2" fmla="val 50000"/>
            </a:avLst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Приготовление яичницы - глазуньи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0" y="1600200"/>
          <a:ext cx="8153401" cy="4817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/>
                <a:gridCol w="2590801"/>
              </a:tblGrid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Последовательность выполнения работы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Рисунок 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134281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Первичная</a:t>
                      </a:r>
                      <a:r>
                        <a:rPr lang="ru-RU" b="1" baseline="0" dirty="0" smtClean="0">
                          <a:solidFill>
                            <a:srgbClr val="0070C0"/>
                          </a:solidFill>
                        </a:rPr>
                        <a:t> обработка: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>
                          <a:solidFill>
                            <a:srgbClr val="0070C0"/>
                          </a:solidFill>
                        </a:rPr>
                        <a:t>проверить качество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>
                          <a:solidFill>
                            <a:srgbClr val="0070C0"/>
                          </a:solidFill>
                        </a:rPr>
                        <a:t>помыть в теплой воде</a:t>
                      </a:r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8233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Жарение</a:t>
                      </a:r>
                      <a:r>
                        <a:rPr lang="ru-RU" b="1" baseline="0" dirty="0" smtClean="0">
                          <a:solidFill>
                            <a:srgbClr val="0070C0"/>
                          </a:solidFill>
                        </a:rPr>
                        <a:t> :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b="0" baseline="0" dirty="0" smtClean="0">
                          <a:solidFill>
                            <a:srgbClr val="0070C0"/>
                          </a:solidFill>
                        </a:rPr>
                        <a:t>разогреть масло в сковороде</a:t>
                      </a:r>
                    </a:p>
                    <a:p>
                      <a:pPr marL="342900" indent="-342900" algn="l">
                        <a:buNone/>
                      </a:pPr>
                      <a:endParaRPr lang="ru-RU" b="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ru-RU" b="0" baseline="0" dirty="0" smtClean="0">
                          <a:solidFill>
                            <a:srgbClr val="0070C0"/>
                          </a:solidFill>
                        </a:rPr>
                        <a:t>2.  расколоть яйцо и влить в сковороду</a:t>
                      </a:r>
                    </a:p>
                    <a:p>
                      <a:pPr marL="342900" indent="-342900" algn="l">
                        <a:buNone/>
                      </a:pPr>
                      <a:endParaRPr lang="ru-RU" b="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lang="ru-RU" b="0" baseline="0" dirty="0" smtClean="0">
                          <a:solidFill>
                            <a:srgbClr val="0070C0"/>
                          </a:solidFill>
                        </a:rPr>
                        <a:t>3.  жарить на среднем огне 2 – 3 минуты</a:t>
                      </a:r>
                    </a:p>
                    <a:p>
                      <a:pPr marL="342900" indent="-342900" algn="l">
                        <a:buAutoNum type="arabicPeriod"/>
                      </a:pPr>
                      <a:endParaRPr lang="ru-RU" b="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342900" indent="-342900" algn="l">
                        <a:buAutoNum type="arabicPeriod"/>
                      </a:pPr>
                      <a:endParaRPr lang="ru-RU" b="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342900" indent="-342900" algn="l">
                        <a:buAutoNum type="arabicPeriod"/>
                      </a:pPr>
                      <a:endParaRPr lang="ru-RU" b="0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342900" indent="-342900" algn="l">
                        <a:buNone/>
                      </a:pPr>
                      <a:endParaRPr lang="ru-RU" b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438400"/>
            <a:ext cx="1752600" cy="111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733800"/>
            <a:ext cx="2072321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800600"/>
            <a:ext cx="183584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5334000"/>
            <a:ext cx="1823833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Определение готовности жареных яиц.</a:t>
            </a:r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685800" y="1752600"/>
          <a:ext cx="8077200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4191000" cy="60960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Строение яйца.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47339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rot="10800000" flipV="1">
            <a:off x="4648200" y="1676400"/>
            <a:ext cx="1371600" cy="83820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4648200" y="2286000"/>
            <a:ext cx="1524000" cy="76200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4191000" y="3200400"/>
            <a:ext cx="2057400" cy="15240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4038600" y="3657600"/>
            <a:ext cx="2286000" cy="22860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3810000" y="3733800"/>
            <a:ext cx="2362200" cy="106680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3048000" y="3810000"/>
            <a:ext cx="2743200" cy="167640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96000" y="1447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скорлупа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2057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пуга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24600" y="29718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плёнка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0" y="3733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белок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48400" y="4572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плёнка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67400" y="5334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желток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Питательная ценность яйца.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7543800" cy="3124200"/>
          </a:xfrm>
          <a:solidFill>
            <a:schemeClr val="accent2">
              <a:lumMod val="90000"/>
            </a:schemeClr>
          </a:solidFill>
        </p:spPr>
        <p:txBody>
          <a:bodyPr numCol="1">
            <a:normAutofit fontScale="55000" lnSpcReduction="20000"/>
          </a:bodyPr>
          <a:lstStyle/>
          <a:p>
            <a:pPr>
              <a:buBlip>
                <a:blip r:embed="rId2"/>
              </a:buBlip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Blip>
                <a:blip r:embed="rId2"/>
              </a:buBlip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Blip>
                <a:blip r:embed="rId2"/>
              </a:buBlip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Белки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Жиры 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Минеральные  вещества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Витамины                    </a:t>
            </a:r>
          </a:p>
          <a:p>
            <a:pPr>
              <a:buNone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8194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Содержатся в желтке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057400"/>
            <a:ext cx="705157" cy="2057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00137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3505200"/>
            <a:ext cx="2209800" cy="2946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Определение качества яиц.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609600" y="1905000"/>
          <a:ext cx="7924800" cy="378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Способы определения качества яиц.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30099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447800"/>
            <a:ext cx="27717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81400" y="2971800"/>
            <a:ext cx="2209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1 способ: 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просвечивание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Способы определения качества яиц.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2133600"/>
            <a:ext cx="2209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2 способ: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Погружение в подсоленной воде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4876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Свежее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5181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Средней свежести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5867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Несвежее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52600"/>
            <a:ext cx="15716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rot="5400000" flipH="1" flipV="1">
            <a:off x="1790700" y="3467100"/>
            <a:ext cx="1524000" cy="11430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362200"/>
            <a:ext cx="15906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>
            <a:stCxn id="13" idx="0"/>
          </p:cNvCxnSpPr>
          <p:nvPr/>
        </p:nvCxnSpPr>
        <p:spPr>
          <a:xfrm rot="5400000" flipH="1" flipV="1">
            <a:off x="3486150" y="3867150"/>
            <a:ext cx="1447800" cy="11811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971800"/>
            <a:ext cx="17145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>
            <a:stCxn id="14" idx="0"/>
          </p:cNvCxnSpPr>
          <p:nvPr/>
        </p:nvCxnSpPr>
        <p:spPr>
          <a:xfrm rot="5400000" flipH="1" flipV="1">
            <a:off x="5219700" y="4229100"/>
            <a:ext cx="1905000" cy="1371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381000"/>
            <a:ext cx="4038600" cy="60655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БЛЮДА ИЗ ЯИЦ.</a:t>
            </a:r>
            <a:endParaRPr lang="ru-RU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Яичные блюда обладают высокой калорийностью и биологической ценностью.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пищу используют только куриные яйца, меланж, яичный порошок.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Яйца водоплавающей птицы (гусей, уток) не используют, так как они часто бывают заражены возбудителями тяжёлых кишечных инфекций.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Африке и Австралии едят яйца страусов и морских черепах.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Заполярье употребляют в пищу яйца чаек, гаг, кайр и др.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4191000" cy="758952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ru-RU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БЛЮДА ИЗ ЯИЦ.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5240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Ассортимент яичных блюд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2209800"/>
            <a:ext cx="2057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9600" y="2362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вареные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95600" y="2209800"/>
            <a:ext cx="2133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2209800"/>
            <a:ext cx="2133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00400" y="2362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жареные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2362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печёные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800" y="3352800"/>
            <a:ext cx="20574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43200" y="3352800"/>
            <a:ext cx="2514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91200" y="3352800"/>
            <a:ext cx="3048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81000" y="34290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Всмятку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«мешочек»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Вкрутую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Кашка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3352800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Яичница –глазунья (натуральная,  с дополнительными продуктами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32766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Омлет (натуральный, смешанный)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Омлет фаршированный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Драчена 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Рисунок 16" descr="000136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876800"/>
            <a:ext cx="1146048" cy="1463040"/>
          </a:xfrm>
          <a:prstGeom prst="rect">
            <a:avLst/>
          </a:prstGeom>
        </p:spPr>
      </p:pic>
      <p:pic>
        <p:nvPicPr>
          <p:cNvPr id="19" name="Рисунок 18" descr="000136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4876800"/>
            <a:ext cx="1789176" cy="1463040"/>
          </a:xfrm>
          <a:prstGeom prst="rect">
            <a:avLst/>
          </a:prstGeom>
        </p:spPr>
      </p:pic>
      <p:pic>
        <p:nvPicPr>
          <p:cNvPr id="21" name="Рисунок 20" descr="000137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4876800"/>
            <a:ext cx="2667000" cy="1443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Первичная обработка яиц.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143000"/>
            <a:ext cx="678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Определить свежесть яиц:  доступным способом</a:t>
            </a:r>
          </a:p>
          <a:p>
            <a:pPr marL="342900" indent="-342900"/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2.  Обмыть:  в тёплой воде с добавлением кальцинированной соды</a:t>
            </a:r>
          </a:p>
          <a:p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3.  Ополоснуть:  в тёплой воде.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CHE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4038600"/>
            <a:ext cx="2001586" cy="232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5">
      <a:dk1>
        <a:srgbClr val="D8D8D8"/>
      </a:dk1>
      <a:lt1>
        <a:srgbClr val="CCBDB7"/>
      </a:lt1>
      <a:dk2>
        <a:srgbClr val="B29C93"/>
      </a:dk2>
      <a:lt2>
        <a:srgbClr val="F8E5DA"/>
      </a:lt2>
      <a:accent1>
        <a:srgbClr val="E9F0F6"/>
      </a:accent1>
      <a:accent2>
        <a:srgbClr val="F8E5DA"/>
      </a:accent2>
      <a:accent3>
        <a:srgbClr val="DBDDCC"/>
      </a:accent3>
      <a:accent4>
        <a:srgbClr val="EFE0BD"/>
      </a:accent4>
      <a:accent5>
        <a:srgbClr val="CADBD7"/>
      </a:accent5>
      <a:accent6>
        <a:srgbClr val="D5D1D1"/>
      </a:accent6>
      <a:hlink>
        <a:srgbClr val="F7B615"/>
      </a:hlink>
      <a:folHlink>
        <a:srgbClr val="FCDEB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280</TotalTime>
  <Words>417</Words>
  <Application>Microsoft Office PowerPoint</Application>
  <PresentationFormat>Экран (4:3)</PresentationFormat>
  <Paragraphs>116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ЯЙЦА И БЛЮДА ИЗ НИХ.</vt:lpstr>
      <vt:lpstr>Строение яйца.</vt:lpstr>
      <vt:lpstr>Питательная ценность яйца.</vt:lpstr>
      <vt:lpstr>Определение качества яиц.</vt:lpstr>
      <vt:lpstr>Способы определения качества яиц.</vt:lpstr>
      <vt:lpstr>Способы определения качества яиц.</vt:lpstr>
      <vt:lpstr>БЛЮДА ИЗ ЯИЦ.</vt:lpstr>
      <vt:lpstr>БЛЮДА ИЗ ЯИЦ.</vt:lpstr>
      <vt:lpstr>Слайд 9</vt:lpstr>
      <vt:lpstr>Приготовление варёных яиц.</vt:lpstr>
      <vt:lpstr>Это полезно знать!</vt:lpstr>
      <vt:lpstr>Определение готовности варёных яиц.</vt:lpstr>
      <vt:lpstr>Приготовление яичницы - глазуньи.</vt:lpstr>
      <vt:lpstr>Определение готовности жареных яиц.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БЛЮДА ИЗ ЯИЦ.</dc:title>
  <cp:lastModifiedBy>Юра</cp:lastModifiedBy>
  <cp:revision>32</cp:revision>
  <dcterms:modified xsi:type="dcterms:W3CDTF">2012-11-14T15:58:28Z</dcterms:modified>
</cp:coreProperties>
</file>