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11" r:id="rId2"/>
    <p:sldId id="285" r:id="rId3"/>
    <p:sldId id="293" r:id="rId4"/>
    <p:sldId id="300" r:id="rId5"/>
    <p:sldId id="301" r:id="rId6"/>
    <p:sldId id="310" r:id="rId7"/>
    <p:sldId id="312" r:id="rId8"/>
    <p:sldId id="302" r:id="rId9"/>
    <p:sldId id="304" r:id="rId10"/>
    <p:sldId id="305" r:id="rId11"/>
    <p:sldId id="306" r:id="rId12"/>
    <p:sldId id="307" r:id="rId13"/>
    <p:sldId id="308" r:id="rId14"/>
    <p:sldId id="30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8" autoAdjust="0"/>
    <p:restoredTop sz="91182" autoAdjust="0"/>
  </p:normalViewPr>
  <p:slideViewPr>
    <p:cSldViewPr>
      <p:cViewPr varScale="1">
        <p:scale>
          <a:sx n="64" d="100"/>
          <a:sy n="64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321D-7DC0-4400-A875-A103ED0DD39F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E62-6563-4344-AC92-3387B9388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321D-7DC0-4400-A875-A103ED0DD39F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E62-6563-4344-AC92-3387B9388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321D-7DC0-4400-A875-A103ED0DD39F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E62-6563-4344-AC92-3387B9388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321D-7DC0-4400-A875-A103ED0DD39F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E62-6563-4344-AC92-3387B9388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321D-7DC0-4400-A875-A103ED0DD39F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DADCE62-6563-4344-AC92-3387B9388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321D-7DC0-4400-A875-A103ED0DD39F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E62-6563-4344-AC92-3387B9388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321D-7DC0-4400-A875-A103ED0DD39F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E62-6563-4344-AC92-3387B9388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321D-7DC0-4400-A875-A103ED0DD39F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E62-6563-4344-AC92-3387B9388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321D-7DC0-4400-A875-A103ED0DD39F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E62-6563-4344-AC92-3387B9388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321D-7DC0-4400-A875-A103ED0DD39F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E62-6563-4344-AC92-3387B9388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321D-7DC0-4400-A875-A103ED0DD39F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E62-6563-4344-AC92-3387B9388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6B321D-7DC0-4400-A875-A103ED0DD39F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ADCE62-6563-4344-AC92-3387B9388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 descr="C:\Documents and Settings\Администратор\Рабочий стол\для презентац к недели истории\указ пре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3429024" cy="4800634"/>
          </a:xfrm>
          <a:prstGeom prst="rect">
            <a:avLst/>
          </a:prstGeom>
          <a:noFill/>
        </p:spPr>
      </p:pic>
      <p:pic>
        <p:nvPicPr>
          <p:cNvPr id="12292" name="Picture 4" descr="C:\Documents and Settings\Администратор\Рабочий стол\для презентац к недели истории\го р и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57167"/>
            <a:ext cx="6072230" cy="1071570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\Рабочий стол\для презентац к недели истории\медведе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071678"/>
            <a:ext cx="4500594" cy="31432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429124" y="5357826"/>
            <a:ext cx="3220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Президент РФ Д. А. Медведев.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для презентац к недели истории\г 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38397" y="1600200"/>
            <a:ext cx="7067205" cy="4708525"/>
          </a:xfrm>
          <a:prstGeom prst="rect">
            <a:avLst/>
          </a:prstGeom>
          <a:noFill/>
        </p:spPr>
      </p:pic>
      <p:pic>
        <p:nvPicPr>
          <p:cNvPr id="5126" name="Picture 6" descr="C:\Documents and Settings\Администратор\Рабочий стол\для презентац к недели истории\го р и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28"/>
            <a:ext cx="6072230" cy="121444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28860" y="5857892"/>
            <a:ext cx="3356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Памятник      Тысячелетия Руси.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Администратор\Рабочий стол\для презентац к недели истории\памят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3121510" cy="4786315"/>
          </a:xfrm>
          <a:prstGeom prst="rect">
            <a:avLst/>
          </a:prstGeom>
          <a:noFill/>
        </p:spPr>
      </p:pic>
      <p:pic>
        <p:nvPicPr>
          <p:cNvPr id="8194" name="Picture 2" descr="C:\Documents and Settings\Администратор\Рабочий стол\для презентац к недели истории\го р и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14290"/>
            <a:ext cx="6143668" cy="122873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6286520"/>
            <a:ext cx="5788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Верхний ярус памятника « ПРАВОСЛАВИЕ»</a:t>
            </a:r>
            <a:endParaRPr lang="ru-RU" dirty="0"/>
          </a:p>
        </p:txBody>
      </p:sp>
      <p:pic>
        <p:nvPicPr>
          <p:cNvPr id="10" name="Picture 2" descr="C:\Documents and Settings\Администратор\Рабочий стол\для презентац к недели истории\год истории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928802"/>
            <a:ext cx="4429156" cy="377364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flipH="1">
            <a:off x="3929056" y="5429264"/>
            <a:ext cx="5214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«Свершившемуся тысячелетию Российского Государства в благополучное царствование Императора  Александра </a:t>
            </a:r>
            <a:r>
              <a:rPr lang="en-US" dirty="0" smtClean="0"/>
              <a:t>II</a:t>
            </a:r>
            <a:r>
              <a:rPr lang="ru-RU" dirty="0" smtClean="0"/>
              <a:t>, лета 1862.»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Администратор\Рабочий стол\для презентац к недели истории\памятник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857364"/>
            <a:ext cx="3571900" cy="4762534"/>
          </a:xfrm>
          <a:prstGeom prst="rect">
            <a:avLst/>
          </a:prstGeom>
          <a:noFill/>
        </p:spPr>
      </p:pic>
      <p:pic>
        <p:nvPicPr>
          <p:cNvPr id="6147" name="Picture 3" descr="C:\Documents and Settings\Администратор\Рабочий стол\для презентац к недели истории\го р и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85728"/>
            <a:ext cx="5643602" cy="1128721"/>
          </a:xfrm>
          <a:prstGeom prst="rect">
            <a:avLst/>
          </a:prstGeom>
          <a:noFill/>
        </p:spPr>
      </p:pic>
      <p:pic>
        <p:nvPicPr>
          <p:cNvPr id="6148" name="Picture 4" descr="C:\Documents and Settings\Администратор\Рабочий стол\для презентац к недели истории\год история.jpg"/>
          <p:cNvPicPr>
            <a:picLocks noChangeAspect="1" noChangeArrowheads="1"/>
          </p:cNvPicPr>
          <p:nvPr/>
        </p:nvPicPr>
        <p:blipFill>
          <a:blip r:embed="rId4" cstate="print"/>
          <a:srcRect b="-887"/>
          <a:stretch>
            <a:fillRect/>
          </a:stretch>
        </p:blipFill>
        <p:spPr bwMode="auto">
          <a:xfrm>
            <a:off x="4071934" y="2000240"/>
            <a:ext cx="4513172" cy="38793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57620" y="5929331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Второй  ярус   «Шесть эпох государства Российского»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Администратор\Рабочий стол\для презентац к недели истории\памятник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857364"/>
            <a:ext cx="4368183" cy="2286016"/>
          </a:xfrm>
          <a:prstGeom prst="rect">
            <a:avLst/>
          </a:prstGeom>
          <a:noFill/>
        </p:spPr>
      </p:pic>
      <p:pic>
        <p:nvPicPr>
          <p:cNvPr id="7171" name="Picture 3" descr="C:\Documents and Settings\Администратор\Рабочий стол\для презентац к недели истории\памятник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929066"/>
            <a:ext cx="5072078" cy="2705108"/>
          </a:xfrm>
          <a:prstGeom prst="rect">
            <a:avLst/>
          </a:prstGeom>
          <a:noFill/>
        </p:spPr>
      </p:pic>
      <p:pic>
        <p:nvPicPr>
          <p:cNvPr id="7173" name="Picture 5" descr="C:\Documents and Settings\Администратор\Рабочий стол\для презентац к недели истории\го р ис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14290"/>
            <a:ext cx="6357982" cy="127159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14810" y="3260210"/>
            <a:ext cx="246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2214554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Третий  ярус представлен 109 выдающимися персонами русской истории.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643570" y="4714884"/>
            <a:ext cx="29095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Просветители.</a:t>
            </a:r>
          </a:p>
          <a:p>
            <a:pPr marL="342900" indent="-342900">
              <a:buAutoNum type="arabicPeriod"/>
            </a:pPr>
            <a:r>
              <a:rPr lang="ru-RU" dirty="0" smtClean="0"/>
              <a:t> Государственные люди.</a:t>
            </a:r>
          </a:p>
          <a:p>
            <a:pPr marL="342900" indent="-342900">
              <a:buAutoNum type="arabicPeriod"/>
            </a:pPr>
            <a:r>
              <a:rPr lang="ru-RU" dirty="0" smtClean="0"/>
              <a:t>Военные люди и герои.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Писатели и художники.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857364"/>
            <a:ext cx="8229600" cy="4709160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2000" dirty="0" smtClean="0"/>
              <a:t>План недели истории 28 февраля – 9 марта 2012г..</a:t>
            </a:r>
          </a:p>
          <a:p>
            <a:pPr>
              <a:buNone/>
            </a:pPr>
            <a:r>
              <a:rPr lang="ru-RU" sz="2000" dirty="0" smtClean="0"/>
              <a:t>Посвященной</a:t>
            </a:r>
            <a:r>
              <a:rPr lang="en-US" sz="2000" dirty="0" smtClean="0"/>
              <a:t> 200 –</a:t>
            </a:r>
            <a:r>
              <a:rPr lang="ru-RU" sz="2000" dirty="0" smtClean="0"/>
              <a:t> </a:t>
            </a:r>
            <a:r>
              <a:rPr lang="ru-RU" sz="2000" dirty="0" err="1" smtClean="0"/>
              <a:t>летию</a:t>
            </a:r>
            <a:r>
              <a:rPr lang="ru-RU" sz="2000" dirty="0" smtClean="0"/>
              <a:t> Победы России  над Наполеоном..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9218" name="Picture 2" descr="C:\Documents and Settings\Администратор\Рабочий стол\для презентац к недели истории\го р и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85728"/>
            <a:ext cx="6143668" cy="12287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14612" y="3357562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28 февраля 2012 г. – открытие недели истории</a:t>
            </a:r>
          </a:p>
          <a:p>
            <a:r>
              <a:rPr lang="ru-RU" dirty="0" smtClean="0"/>
              <a:t>29 февраля 2012 г. -  конкурс сочинений – эссе, рисунков; рассказов ( английском языке), посвященных Победе России в Отечественной войне 1812 года.</a:t>
            </a:r>
          </a:p>
          <a:p>
            <a:r>
              <a:rPr lang="ru-RU" dirty="0" smtClean="0"/>
              <a:t>5 марта 2012г. – исторический вечер « Уж </a:t>
            </a:r>
            <a:r>
              <a:rPr lang="ru-RU" smtClean="0"/>
              <a:t>постоим  мы </a:t>
            </a:r>
            <a:r>
              <a:rPr lang="ru-RU" dirty="0" smtClean="0"/>
              <a:t>головою за Родину свою»</a:t>
            </a:r>
            <a:endParaRPr lang="ru-RU" dirty="0"/>
          </a:p>
        </p:txBody>
      </p:sp>
      <p:pic>
        <p:nvPicPr>
          <p:cNvPr id="2050" name="Picture 2" descr="C:\Documents and Settings\Администратор\Рабочий стол\для презентац к недели истории\ро ииииииии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357562"/>
            <a:ext cx="200026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для презентац к недели истории\год р и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7637188" cy="5391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770 лет Победы над крестоносцами на Чудском озере князем Александром Невским 5 апреля 1242 г.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Documents and Settings\Администратор\Рабочий стол\для презентац к недели истории\алексанр нев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71744"/>
            <a:ext cx="3857651" cy="3147843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тратор\Рабочий стол\для презентац к недели истории\го р и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85729"/>
            <a:ext cx="6429420" cy="1154374"/>
          </a:xfrm>
          <a:prstGeom prst="rect">
            <a:avLst/>
          </a:prstGeom>
          <a:noFill/>
        </p:spPr>
      </p:pic>
      <p:pic>
        <p:nvPicPr>
          <p:cNvPr id="6" name="Picture 2" descr="C:\Documents and Settings\Администратор\Рабочий стол\для презентац к недели истории\г ист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571744"/>
            <a:ext cx="4054266" cy="3249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5" name="Picture 3" descr="C:\Documents and Settings\Администратор\Рабочий стол\для презентац к недели истории\г р и 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00438"/>
            <a:ext cx="4068298" cy="3054353"/>
          </a:xfrm>
          <a:prstGeom prst="rect">
            <a:avLst/>
          </a:prstGeom>
          <a:noFill/>
        </p:spPr>
      </p:pic>
      <p:pic>
        <p:nvPicPr>
          <p:cNvPr id="4" name="Picture 2" descr="C:\Documents and Settings\Администратор\Рабочий стол\для презентац к недели истории\го р ист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14290"/>
            <a:ext cx="6572296" cy="1056705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\Рабочий стол\для презентац к недели истории\год истории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071678"/>
            <a:ext cx="3809693" cy="28575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472" y="1857364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400 лет изгнания польских интервентов из Москвы под руководством Минина и Пожарского 7 ноября 1612 г.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5072074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Гражданину  </a:t>
            </a:r>
            <a:r>
              <a:rPr lang="ru-RU" dirty="0" err="1" smtClean="0">
                <a:solidFill>
                  <a:srgbClr val="C00000"/>
                </a:solidFill>
              </a:rPr>
              <a:t>Козьме</a:t>
            </a:r>
            <a:r>
              <a:rPr lang="ru-RU" dirty="0" smtClean="0">
                <a:solidFill>
                  <a:srgbClr val="C00000"/>
                </a:solidFill>
              </a:rPr>
              <a:t>  Минину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и  князю Дмитрию Пожарскому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с благодарностью от потомков.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для презентац к недели истории\г р 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3333750" cy="2495550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для презентац к недели истории\год р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984960"/>
            <a:ext cx="3143272" cy="2298109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для презентац к недели истории\го р ис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85728"/>
            <a:ext cx="6072230" cy="121444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4500570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8 сентября  - ДЕНЬ ВОИНСКОЙ СЛАВЫ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357818" y="4572008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200 лет победы в Отечественной войне 1812 г.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Documents and Settings\Администратор\Рабочий стол\для презентац к недели истории\фла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5022"/>
            <a:ext cx="8358246" cy="6325835"/>
          </a:xfrm>
          <a:prstGeom prst="rect">
            <a:avLst/>
          </a:prstGeom>
          <a:noFill/>
        </p:spPr>
      </p:pic>
      <p:pic>
        <p:nvPicPr>
          <p:cNvPr id="11267" name="Picture 3" descr="C:\Documents and Settings\Администратор\Рабочий стол\для презентац к недели истории\сталинград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929066"/>
            <a:ext cx="3357586" cy="2518190"/>
          </a:xfrm>
          <a:prstGeom prst="rect">
            <a:avLst/>
          </a:prstGeom>
          <a:noFill/>
        </p:spPr>
      </p:pic>
      <p:pic>
        <p:nvPicPr>
          <p:cNvPr id="11268" name="Picture 4" descr="C:\Documents and Settings\Администратор\Рабочий стол\для презентац к недели истории\го р ис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14290"/>
            <a:ext cx="5851296" cy="110972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24" y="2143116"/>
            <a:ext cx="738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Август 2012 г.  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70 – </a:t>
            </a:r>
            <a:r>
              <a:rPr lang="ru-RU" dirty="0" err="1" smtClean="0">
                <a:solidFill>
                  <a:srgbClr val="C00000"/>
                </a:solidFill>
              </a:rPr>
              <a:t>летие</a:t>
            </a:r>
            <a:r>
              <a:rPr lang="ru-RU" dirty="0" smtClean="0">
                <a:solidFill>
                  <a:srgbClr val="C00000"/>
                </a:solidFill>
              </a:rPr>
              <a:t> со дня начала самой кровопролитной битвы человечества.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6143644"/>
            <a:ext cx="3595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Сталинградская битва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для презентац к недели истории\столыпи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2089545" cy="2922575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для презентац к недели истории\го р и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14290"/>
            <a:ext cx="6000792" cy="12001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00100" y="5357826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Петр Аркадьевич Столыпин – достойный пример служения стране и людям.</a:t>
            </a:r>
            <a:endParaRPr lang="ru-RU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214678" y="2574918"/>
            <a:ext cx="54292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«Дайте мне 20 лет, и вы не узнаете Россию».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Столыпину удалось сформировать в России основы социальной политики, произвести глубокое переустройство государственных механизмов и государственного аппарата,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обеспечить впечатляющий рост промышленности.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Все то, что было сделано Столыпиным, привело Россию к тому,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 в 1913 году наша страна вошла в тройку ведущих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промышленных держав мира.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для презентац к недели истории\герб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1500174"/>
            <a:ext cx="7715304" cy="4989338"/>
          </a:xfrm>
          <a:prstGeom prst="rect">
            <a:avLst/>
          </a:prstGeom>
          <a:noFill/>
        </p:spPr>
      </p:pic>
      <p:pic>
        <p:nvPicPr>
          <p:cNvPr id="2053" name="Picture 5" descr="C:\Documents and Settings\Администратор\Рабочий стол\для презентац к недели истории\год россии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571876"/>
            <a:ext cx="2143140" cy="1607355"/>
          </a:xfrm>
          <a:prstGeom prst="rect">
            <a:avLst/>
          </a:prstGeom>
          <a:noFill/>
        </p:spPr>
      </p:pic>
      <p:pic>
        <p:nvPicPr>
          <p:cNvPr id="2054" name="Picture 6" descr="C:\Documents and Settings\Администратор\Рабочий стол\для презентац к недели истории\го р ис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14291"/>
            <a:ext cx="6072230" cy="121444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71802" y="5500702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1150 – </a:t>
            </a:r>
            <a:r>
              <a:rPr lang="ru-RU" sz="2000" dirty="0" err="1" smtClean="0"/>
              <a:t>летие</a:t>
            </a:r>
            <a:r>
              <a:rPr lang="ru-RU" sz="2000" dirty="0" smtClean="0"/>
              <a:t> Российской   государственности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71869" y="6429396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5929330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400" dirty="0" smtClean="0"/>
              <a:t>Согласно летописному своду 862 год – </a:t>
            </a:r>
            <a:r>
              <a:rPr lang="ru-RU" sz="2400" dirty="0" err="1" smtClean="0"/>
              <a:t>год</a:t>
            </a:r>
            <a:r>
              <a:rPr lang="ru-RU" sz="2400" dirty="0" smtClean="0"/>
              <a:t> рождения Российского государства. </a:t>
            </a:r>
            <a:endParaRPr lang="ru-RU" sz="2000" dirty="0"/>
          </a:p>
        </p:txBody>
      </p:sp>
      <p:pic>
        <p:nvPicPr>
          <p:cNvPr id="2051" name="Picture 3" descr="C:\Documents and Settings\Администратор\Рабочий стол\для презентац к недели истории\год истории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785926"/>
            <a:ext cx="2473520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для презентац к недели истории\ал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928802"/>
            <a:ext cx="1839529" cy="2452706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\Рабочий стол\для презентац к недели истории\открытие памятни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8179930" cy="4827317"/>
          </a:xfrm>
          <a:prstGeom prst="rect">
            <a:avLst/>
          </a:prstGeom>
          <a:noFill/>
        </p:spPr>
      </p:pic>
      <p:pic>
        <p:nvPicPr>
          <p:cNvPr id="4100" name="Picture 4" descr="C:\Documents and Settings\Администратор\Рабочий стол\для презентац к недели истории\го р ис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14291"/>
            <a:ext cx="6286544" cy="12573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flipH="1">
            <a:off x="642910" y="5286388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 сентября 1862 г. в Новгороде в Кремле на Софийской площади          государственный император Александр </a:t>
            </a:r>
            <a:r>
              <a:rPr lang="en-US" dirty="0" smtClean="0"/>
              <a:t>II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открыл памятник «1000- </a:t>
            </a:r>
            <a:r>
              <a:rPr lang="ru-RU" dirty="0" err="1" smtClean="0"/>
              <a:t>летия</a:t>
            </a:r>
            <a:r>
              <a:rPr lang="ru-RU" dirty="0" smtClean="0"/>
              <a:t> Руси»</a:t>
            </a:r>
            <a:endParaRPr lang="ru-RU" dirty="0"/>
          </a:p>
        </p:txBody>
      </p:sp>
      <p:pic>
        <p:nvPicPr>
          <p:cNvPr id="3074" name="Picture 2" descr="C:\Documents and Settings\Администратор\Рабочий стол\для презентац к недели истории\ал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3454" y="1928802"/>
            <a:ext cx="187524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201</TotalTime>
  <Words>276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Admin</cp:lastModifiedBy>
  <cp:revision>27</cp:revision>
  <dcterms:created xsi:type="dcterms:W3CDTF">2012-02-23T01:57:36Z</dcterms:created>
  <dcterms:modified xsi:type="dcterms:W3CDTF">2012-02-27T15:11:10Z</dcterms:modified>
</cp:coreProperties>
</file>