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71" r:id="rId7"/>
    <p:sldId id="261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0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7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3A7E-51FB-4172-B37B-9E1ADC8E9ECC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D9DC-E70E-4186-B711-F64F91388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3A7E-51FB-4172-B37B-9E1ADC8E9ECC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D9DC-E70E-4186-B711-F64F91388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3A7E-51FB-4172-B37B-9E1ADC8E9ECC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D9DC-E70E-4186-B711-F64F91388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3A7E-51FB-4172-B37B-9E1ADC8E9ECC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D9DC-E70E-4186-B711-F64F91388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3A7E-51FB-4172-B37B-9E1ADC8E9ECC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D9DC-E70E-4186-B711-F64F91388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3A7E-51FB-4172-B37B-9E1ADC8E9ECC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D9DC-E70E-4186-B711-F64F91388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3A7E-51FB-4172-B37B-9E1ADC8E9ECC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D9DC-E70E-4186-B711-F64F91388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3A7E-51FB-4172-B37B-9E1ADC8E9ECC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D9DC-E70E-4186-B711-F64F91388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3A7E-51FB-4172-B37B-9E1ADC8E9ECC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D9DC-E70E-4186-B711-F64F91388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3A7E-51FB-4172-B37B-9E1ADC8E9ECC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D9DC-E70E-4186-B711-F64F91388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3A7E-51FB-4172-B37B-9E1ADC8E9ECC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D9DC-E70E-4186-B711-F64F91388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3A7E-51FB-4172-B37B-9E1ADC8E9ECC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2D9DC-E70E-4186-B711-F64F91388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or.org/heroes/?ELEMENT_ID=454" TargetMode="External"/><Relationship Id="rId2" Type="http://schemas.openxmlformats.org/officeDocument/2006/relationships/hyperlink" Target="http://ruor.org/heroes/?ELEMENT_ID=45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8572560" cy="542451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Классный   час</a:t>
            </a:r>
          </a:p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«ДНЮ   ГЕРОЕВ  ПОСВЯЩАЕТСЯ»</a:t>
            </a:r>
          </a:p>
          <a:p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Мои документы\74255_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30450"/>
            <a:ext cx="8072494" cy="4241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Герои- спасатели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1600" b="1" dirty="0" smtClean="0"/>
              <a:t> </a:t>
            </a:r>
            <a:r>
              <a:rPr lang="ru-RU" sz="1600" dirty="0" smtClean="0"/>
              <a:t>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Андрей Рожков, спасатель международного класса, </a:t>
            </a:r>
          </a:p>
          <a:p>
            <a:pPr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командир группы «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Центроспаса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700" b="1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None/>
            </a:pPr>
            <a:endParaRPr lang="ru-RU" sz="1700" b="1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None/>
            </a:pPr>
            <a:endParaRPr lang="ru-RU" sz="1700" b="1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Сергей Шойгу, Министр обороны, заслуженный спасатель РФ</a:t>
            </a:r>
          </a:p>
          <a:p>
            <a:pPr>
              <a:buNone/>
            </a:pPr>
            <a:endParaRPr lang="ru-RU" sz="1700" b="1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>
              <a:buNone/>
            </a:pP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Владимир 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Легошин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, спасатель международного класса, </a:t>
            </a:r>
          </a:p>
          <a:p>
            <a:pPr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заслуженный спасатель РФ, заместитель начальника</a:t>
            </a:r>
          </a:p>
          <a:p>
            <a:pPr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Центроспаса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/>
          </a:p>
        </p:txBody>
      </p:sp>
      <p:pic>
        <p:nvPicPr>
          <p:cNvPr id="5" name="Рисунок 4" descr="http://www.ruor.org/upload/medialibrary/74c/sm4_Rozhkov_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643050"/>
            <a:ext cx="221457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ruor.org/upload/medialibrary/e19/sm1_Shoigu_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357430"/>
            <a:ext cx="185738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ruor.org/upload/medialibrary/4d5/sm3_%20Legoshin_0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4429132"/>
            <a:ext cx="192882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Дню  героя  посвящается\image0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285728"/>
            <a:ext cx="8358246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Арефьев  Сергей  Анатольевич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sportinfol3.ucoz.ru/_pu/0/s5218487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357298"/>
            <a:ext cx="421484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Мои документы\AC-130H-1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357298"/>
            <a:ext cx="3857652" cy="2214578"/>
          </a:xfrm>
          <a:prstGeom prst="rect">
            <a:avLst/>
          </a:prstGeom>
          <a:noFill/>
        </p:spPr>
      </p:pic>
      <p:pic>
        <p:nvPicPr>
          <p:cNvPr id="1027" name="Picture 3" descr="D:\Мои документы\186067_4126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714752"/>
            <a:ext cx="378621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Капустин  Евгений  Александрович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sportinfol3.ucoz.ru/_pu/0/6357444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4143404" cy="455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Мои документы\face_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85926"/>
            <a:ext cx="428624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Басурманов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Сергей  Анатольевич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sportinfol3.ucoz.ru/_pu/0/8044232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371477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D:\Мои документы\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357298"/>
            <a:ext cx="3881438" cy="5357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8229600" cy="585791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>
                <a:ln w="1905"/>
                <a:gradFill flip="none" rotWithShape="1"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Россия! Мы все у тебя в </a:t>
            </a:r>
            <a:r>
              <a:rPr lang="ru-RU" sz="2800" b="1" dirty="0" smtClean="0">
                <a:ln w="1905"/>
                <a:gradFill flip="none" rotWithShape="1"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долгу.</a:t>
            </a:r>
          </a:p>
          <a:p>
            <a:pPr algn="ctr">
              <a:buNone/>
            </a:pPr>
            <a:r>
              <a:rPr lang="ru-RU" sz="2800" b="1" dirty="0" smtClean="0">
                <a:ln w="1905"/>
                <a:gradFill flip="none" rotWithShape="1"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Ты </a:t>
            </a:r>
            <a:r>
              <a:rPr lang="ru-RU" sz="2800" b="1" dirty="0">
                <a:ln w="1905"/>
                <a:gradFill flip="none" rotWithShape="1"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каждому – трижды мать.</a:t>
            </a:r>
          </a:p>
          <a:p>
            <a:pPr algn="ctr">
              <a:buNone/>
            </a:pPr>
            <a:r>
              <a:rPr lang="ru-RU" sz="2800" b="1" dirty="0">
                <a:ln w="1905"/>
                <a:gradFill flip="none" rotWithShape="1"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Так можем ли мы твоему врагу</a:t>
            </a:r>
          </a:p>
          <a:p>
            <a:pPr algn="ctr">
              <a:buNone/>
            </a:pPr>
            <a:r>
              <a:rPr lang="ru-RU" sz="2800" b="1" dirty="0">
                <a:ln w="1905"/>
                <a:gradFill flip="none" rotWithShape="1"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служанки тебя отдать?...</a:t>
            </a:r>
          </a:p>
          <a:p>
            <a:pPr algn="ctr"/>
            <a:endParaRPr lang="ru-RU" sz="2800" b="1" dirty="0">
              <a:ln w="1905"/>
              <a:gradFill flip="none" rotWithShape="1"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27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>
                <a:ln w="1905"/>
                <a:gradFill flip="none" rotWithShape="1"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жизнь и на смерть </a:t>
            </a:r>
            <a:r>
              <a:rPr lang="ru-RU" sz="2800" b="1" dirty="0" smtClean="0">
                <a:ln w="1905"/>
                <a:gradFill flip="none" rotWithShape="1"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пойдем   </a:t>
            </a:r>
          </a:p>
          <a:p>
            <a:pPr algn="ctr">
              <a:buNone/>
            </a:pPr>
            <a:r>
              <a:rPr lang="ru-RU" sz="2800" b="1" dirty="0" smtClean="0">
                <a:ln w="1905"/>
                <a:gradFill flip="none" rotWithShape="1"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за </a:t>
            </a:r>
            <a:r>
              <a:rPr lang="ru-RU" sz="2800" b="1" dirty="0">
                <a:ln w="1905"/>
                <a:gradFill flip="none" rotWithShape="1"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тобой</a:t>
            </a:r>
          </a:p>
          <a:p>
            <a:pPr algn="ctr">
              <a:buNone/>
            </a:pPr>
            <a:r>
              <a:rPr lang="ru-RU" sz="2800" b="1" dirty="0">
                <a:ln w="1905"/>
                <a:gradFill flip="none" rotWithShape="1"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своей и чужой крови!</a:t>
            </a:r>
          </a:p>
          <a:p>
            <a:pPr algn="ctr">
              <a:buNone/>
            </a:pPr>
            <a:r>
              <a:rPr lang="ru-RU" sz="2800" b="1" dirty="0">
                <a:ln w="1905"/>
                <a:gradFill flip="none" rotWithShape="1"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грозный бой, на последний бой,</a:t>
            </a:r>
          </a:p>
          <a:p>
            <a:pPr algn="ctr">
              <a:buNone/>
            </a:pPr>
            <a:r>
              <a:rPr lang="ru-RU" sz="2800" b="1" dirty="0">
                <a:ln w="1905"/>
                <a:gradFill flip="none" rotWithShape="1"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Россия, благослови!</a:t>
            </a:r>
          </a:p>
          <a:p>
            <a:pPr algn="r">
              <a:buNone/>
            </a:pPr>
            <a:r>
              <a:rPr lang="ru-RU" sz="2800" b="1" dirty="0">
                <a:ln w="1905"/>
                <a:gradFill flip="none" rotWithShape="1"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2800" b="1" dirty="0" err="1">
                <a:ln w="1905"/>
                <a:gradFill flip="none" rotWithShape="1"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Кедрин</a:t>
            </a:r>
            <a:r>
              <a:rPr lang="ru-RU" sz="2800" b="1" dirty="0">
                <a:ln w="1905"/>
                <a:gradFill flip="none" rotWithShape="1"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Миру – Да !    Войне -  Нет!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C:\Documents and Settings\Admin\Мои документы\341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857256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Дню  героя  посвящается\gero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Герой – кто  он?</a:t>
            </a:r>
            <a:endParaRPr lang="ru-RU" sz="7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Мои документы\выбор  профессии\выбор  профессии картинки\191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3088747" cy="2328866"/>
          </a:xfrm>
          <a:prstGeom prst="rect">
            <a:avLst/>
          </a:prstGeom>
          <a:noFill/>
        </p:spPr>
      </p:pic>
      <p:pic>
        <p:nvPicPr>
          <p:cNvPr id="3075" name="Picture 3" descr="D:\Мои документы\выбор  профессии\выбор  профессии картинки\_ministr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357298"/>
            <a:ext cx="1905000" cy="2143140"/>
          </a:xfrm>
          <a:prstGeom prst="rect">
            <a:avLst/>
          </a:prstGeom>
          <a:noFill/>
        </p:spPr>
      </p:pic>
      <p:pic>
        <p:nvPicPr>
          <p:cNvPr id="3076" name="Picture 4" descr="D:\Мои документы\выбор  профессии\выбор  профессии картинки\лётчи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143248"/>
            <a:ext cx="2643174" cy="3357586"/>
          </a:xfrm>
          <a:prstGeom prst="rect">
            <a:avLst/>
          </a:prstGeom>
          <a:noFill/>
        </p:spPr>
      </p:pic>
      <p:pic>
        <p:nvPicPr>
          <p:cNvPr id="3077" name="Picture 5" descr="D:\Мои документы\выбор  профессии\485a20d45897b9808fc6172599dc37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4000504"/>
            <a:ext cx="3829048" cy="2447945"/>
          </a:xfrm>
          <a:prstGeom prst="rect">
            <a:avLst/>
          </a:prstGeom>
          <a:noFill/>
        </p:spPr>
      </p:pic>
      <p:pic>
        <p:nvPicPr>
          <p:cNvPr id="2050" name="Picture 2" descr="D:\Мои документы\картинки\4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1428736"/>
            <a:ext cx="2032000" cy="1524000"/>
          </a:xfrm>
          <a:prstGeom prst="rect">
            <a:avLst/>
          </a:prstGeom>
          <a:noFill/>
        </p:spPr>
      </p:pic>
      <p:pic>
        <p:nvPicPr>
          <p:cNvPr id="2051" name="Picture 3" descr="D:\Мои документы\картинки\врач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3929066"/>
            <a:ext cx="178595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Какие  черты  характера?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357298"/>
            <a:ext cx="228604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Смелый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2786058"/>
            <a:ext cx="31432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Благородный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1357298"/>
            <a:ext cx="2000264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Храбрый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4643446"/>
            <a:ext cx="32861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Сильный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72132" y="2857496"/>
            <a:ext cx="321471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Мужественный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86512" y="1357298"/>
            <a:ext cx="2714644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Отважный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2500298" y="17859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429256" y="1785926"/>
            <a:ext cx="83553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286248" y="3071810"/>
            <a:ext cx="12858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0" y="3214686"/>
            <a:ext cx="112125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0" y="48577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D:\Мои документы\ЗОЖ\x_0b41dc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857628"/>
            <a:ext cx="2500331" cy="2840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ГЕРОЙ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786874" cy="54292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Толковый словарь живого великорусского языка В.Даля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м. героиня ж.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ирой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витязь, храбрый воин, доблестный воитель, богатырь, чудо-воин; | доблестный сподвижник вообще, в войне и в мире,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самоотверженец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Герой повести, главное, первое лицо. Геройский, славный, отважный, отчаянно-смелый, доблестный. Героический, то же; относящийся к героям: | о врачебном снадобье: отважный, решительный.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Геройственый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героический, геройский. Геройство ср. доблесть, славная отвага, самоотвержение. Геройствовать, совершать геройские подвиги; | прикидываться героем, принимать вид храбреца.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Геройствование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ср. действие это. Героикомический, о сочинении, поэме: содержащий в себе смесь героического и комического, доблестного и шуточного, высокого и смешного.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ГЕРОЙ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(  Словарь     Ожегова)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герой, -я, м. 1. человек, совершающий подвиги, необычный по своей храбрости, доблести, самоотверженности. герои  великой отечественной войны. г. труда. 2. главное действующее лицо литературного произведения. г. трагедии. г. романа. 3. чего. человек, воплощающий в себе черты эпохи, среды. г. нашего времени. 4.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кого-чего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тот, кто привлек к себе внимание (чаще о том, кто вызывает восхищение, подражание, удивление). г. дня. * герой советского союза - почетное звание, присваивавшееся за доблесть и героизм. герой социалистического труда - почетное звание, присваивавшееся за заслуги в области народного хозяйства, политической деятельности и культуры. город-герой - почетное звание города, население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к-рого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проявило героизм во время великой отечественной воины. крепость-герой - почетное звание, присвоенное брестской крепости.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ж. героиня, -и. - мать-героиня - почетное звание, присваивавшееся женщине-матери, воспитавшей не менее 10 детей . 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Герои  Великой  Отечественной  войны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Мои документы\79a145e8ff29ba741d975ca7772_pre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857256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Герои  Сталинградской  битвы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Мои документы\104129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3714752"/>
            <a:ext cx="2857520" cy="3000396"/>
          </a:xfrm>
          <a:prstGeom prst="rect">
            <a:avLst/>
          </a:prstGeom>
          <a:noFill/>
        </p:spPr>
      </p:pic>
      <p:pic>
        <p:nvPicPr>
          <p:cNvPr id="5" name="Picture 2" descr="D:\Мои документы\38c6586192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286124"/>
            <a:ext cx="2268740" cy="3411543"/>
          </a:xfrm>
          <a:prstGeom prst="rect">
            <a:avLst/>
          </a:prstGeom>
          <a:noFill/>
        </p:spPr>
      </p:pic>
      <p:pic>
        <p:nvPicPr>
          <p:cNvPr id="6" name="Picture 3" descr="D:\Мои документы\65048353_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142984"/>
            <a:ext cx="2357454" cy="2428892"/>
          </a:xfrm>
          <a:prstGeom prst="rect">
            <a:avLst/>
          </a:prstGeom>
          <a:noFill/>
        </p:spPr>
      </p:pic>
      <p:pic>
        <p:nvPicPr>
          <p:cNvPr id="7" name="Picture 5" descr="D:\Мои документы\1335361512_muzey-panorama-stalingradskaya-bitv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000504"/>
            <a:ext cx="3071834" cy="2714645"/>
          </a:xfrm>
          <a:prstGeom prst="rect">
            <a:avLst/>
          </a:prstGeom>
          <a:noFill/>
        </p:spPr>
      </p:pic>
      <p:pic>
        <p:nvPicPr>
          <p:cNvPr id="8" name="Picture 6" descr="D:\Мои документы\школьные фото\поездка в город\090920082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214422"/>
            <a:ext cx="4000528" cy="2627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Пионеры  - герои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Мои документы\Дню  героя  посвящается\ПГ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8643998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425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Герой – кто  он?</vt:lpstr>
      <vt:lpstr>Какие  черты  характера?</vt:lpstr>
      <vt:lpstr>ГЕРОЙ</vt:lpstr>
      <vt:lpstr>ГЕРОЙ</vt:lpstr>
      <vt:lpstr>Герои  Великой  Отечественной  войны</vt:lpstr>
      <vt:lpstr>Герои  Сталинградской  битвы</vt:lpstr>
      <vt:lpstr>Пионеры  - герои</vt:lpstr>
      <vt:lpstr>Герои- спасатели</vt:lpstr>
      <vt:lpstr>Слайд 11</vt:lpstr>
      <vt:lpstr>Арефьев  Сергей  Анатольевич</vt:lpstr>
      <vt:lpstr>Капустин  Евгений  Александрович</vt:lpstr>
      <vt:lpstr>Басурманов  Сергей  Анатольевич</vt:lpstr>
      <vt:lpstr>Слайд 15</vt:lpstr>
      <vt:lpstr>Миру – Да !    Войне -  Нет!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Наталия</cp:lastModifiedBy>
  <cp:revision>17</cp:revision>
  <dcterms:created xsi:type="dcterms:W3CDTF">2012-12-06T05:10:26Z</dcterms:created>
  <dcterms:modified xsi:type="dcterms:W3CDTF">2012-12-06T19:25:34Z</dcterms:modified>
</cp:coreProperties>
</file>