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1FCFEB-8A41-41B3-81C6-936E4DAC8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B926-65B3-4C1A-9428-A4D7E13C0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3F2D8-F653-4D45-A3DA-59FC42206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9AFCA-0F58-43B7-8316-4395A365A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27676-60F0-463B-91C3-7AFE0AB53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0B30-90DB-44D8-AF58-67FE0B1F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801F-F686-47C3-B37A-C8BB211DF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A19F-C2F1-4222-A980-6B70755DD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54889-7F84-4148-85DC-05F76A56B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685F-72CD-41E1-BD1E-702054C62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12F0-D95D-4687-8C8E-21287A9D8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B29012BD-43F7-4E51-9362-8CC4CF08C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 advClick="0" advTm="6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Роспись салфетки в технике мезенской росписи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Мастер-класс проводит: учитель технологии ГБС(К)ОУ школы-интерната №</a:t>
            </a:r>
            <a:r>
              <a:rPr lang="ru-RU" sz="2400" smtClean="0"/>
              <a:t>3 г.Тольятти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КЛОНИНА ТАТЬЯНА ВЛАДИМИРОВНА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Птицы: утки, лебеди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636838"/>
            <a:ext cx="2306638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7763" y="2205038"/>
            <a:ext cx="24066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213" y="1341438"/>
            <a:ext cx="32829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Изделия мезенских мастеров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6138" y="1428750"/>
            <a:ext cx="3600000" cy="30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50" y="4643439"/>
            <a:ext cx="3600000" cy="139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428736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Современное применение приемов Мезенской росписи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1643063"/>
            <a:ext cx="38163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0" y="142875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357563"/>
            <a:ext cx="37750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Современное прочтение мезенской росписи в нашем изделии!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Выполнять салфетку мы будем не в точных традициях мезенской росписи. Авторский подход будет заключаться в том, что вместо традиционного </a:t>
            </a:r>
            <a:r>
              <a:rPr lang="ru-RU" smtClean="0">
                <a:solidFill>
                  <a:srgbClr val="FF0000"/>
                </a:solidFill>
              </a:rPr>
              <a:t>красного</a:t>
            </a:r>
            <a:r>
              <a:rPr lang="ru-RU" smtClean="0"/>
              <a:t> цвета, мы возьмём тот, который захотим!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Например, </a:t>
            </a:r>
            <a:r>
              <a:rPr lang="ru-RU" smtClean="0">
                <a:solidFill>
                  <a:srgbClr val="0066FF"/>
                </a:solidFill>
              </a:rPr>
              <a:t>синий</a:t>
            </a:r>
            <a:r>
              <a:rPr lang="ru-RU" smtClean="0"/>
              <a:t>, </a:t>
            </a:r>
            <a:r>
              <a:rPr lang="ru-RU" smtClean="0">
                <a:solidFill>
                  <a:srgbClr val="009900"/>
                </a:solidFill>
              </a:rPr>
              <a:t>зелёный</a:t>
            </a:r>
            <a:r>
              <a:rPr lang="ru-RU" smtClean="0"/>
              <a:t>! 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7994650" cy="3557588"/>
          </a:xfrm>
          <a:solidFill>
            <a:schemeClr val="accent2"/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ru-RU" sz="4400" b="1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400" b="1" smtClean="0">
                <a:solidFill>
                  <a:schemeClr val="tx2"/>
                </a:solidFill>
              </a:rPr>
              <a:t>Оформление  салфетки в технике мезенской росписи</a:t>
            </a:r>
          </a:p>
        </p:txBody>
      </p:sp>
    </p:spTree>
  </p:cSld>
  <p:clrMapOvr>
    <a:masterClrMapping/>
  </p:clrMapOvr>
  <p:transition spd="slow" advClick="0" advTm="6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С чего начать</a:t>
            </a:r>
            <a:br>
              <a:rPr lang="ru-RU" sz="3800" smtClean="0"/>
            </a:br>
            <a:r>
              <a:rPr lang="ru-RU" sz="3800" smtClean="0"/>
              <a:t> 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/>
              <a:t>Работу начинаем с выбора материалов:</a:t>
            </a: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Ткань,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Ножницы,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Карандаш,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Линейка,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Бумага,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Контур по ткани,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Краска по ткани (цвет выбираем сами),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Кисти (колонок, белка № </a:t>
            </a:r>
            <a:r>
              <a:rPr lang="en-US" sz="2800" smtClean="0"/>
              <a:t>1, </a:t>
            </a:r>
            <a:r>
              <a:rPr lang="ru-RU" sz="2800" smtClean="0"/>
              <a:t>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Как изготовить салфетку</a:t>
            </a:r>
            <a:br>
              <a:rPr lang="ru-RU" sz="3800" smtClean="0"/>
            </a:br>
            <a:r>
              <a:rPr lang="ru-RU" sz="3800" smtClean="0"/>
              <a:t> 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Изготовить салфетку можно самим. Для этого следует определиться с выбором ткани. Подойдет лён, можно и холст. Эти ткани достаточно плотные, нити из них хорошо выдергиваются, это нужно для создания бахромы. 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Изготовление салфетки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79248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dirty="0" smtClean="0"/>
              <a:t>Из отреза ткани выкраиваем салфетку размером 20х20см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19460" name="Picture 4" descr="P107068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500306"/>
            <a:ext cx="4786346" cy="35872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Изготовление салфетки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79248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ru-RU" dirty="0" smtClean="0"/>
              <a:t>На краях салфетки делаем бахрому шириной 1 см.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0484" name="Picture 4" descr="P107068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2500306"/>
            <a:ext cx="4805380" cy="36052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С чего начать роспись</a:t>
            </a:r>
            <a:br>
              <a:rPr lang="ru-RU" sz="3800" smtClean="0"/>
            </a:br>
            <a:r>
              <a:rPr lang="ru-RU" sz="3800" smtClean="0"/>
              <a:t> 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3527425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400" smtClean="0"/>
              <a:t>Роспись следует начать с разработки эскиза. Если затрудняетесь нарисовать рисунок сами, возьмите готовый! Рисунок можно переснять с помощью кальки, например.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21508" name="Picture 4" descr="P1070689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3924300" y="1736725"/>
            <a:ext cx="4362476" cy="43345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Красивые вещи делать легко!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Мастер-класс нацелен на то, чтобы показать, как легко и быстро можно сделать красивую вещь – салфетку для сервировки стола, своими руками.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100" name="Picture 4" descr="P1070382"/>
          <p:cNvPicPr>
            <a:picLocks noChangeAspect="1" noChangeArrowheads="1"/>
          </p:cNvPicPr>
          <p:nvPr/>
        </p:nvPicPr>
        <p:blipFill>
          <a:blip r:embed="rId2" cstate="screen">
            <a:lum bright="6000" contrast="12000"/>
          </a:blip>
          <a:srcRect/>
          <a:stretch>
            <a:fillRect/>
          </a:stretch>
        </p:blipFill>
        <p:spPr bwMode="auto">
          <a:xfrm rot="-2119599">
            <a:off x="2152827" y="3955007"/>
            <a:ext cx="2286954" cy="224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1070699"/>
          <p:cNvPicPr>
            <a:picLocks noChangeAspect="1" noChangeArrowheads="1"/>
          </p:cNvPicPr>
          <p:nvPr/>
        </p:nvPicPr>
        <p:blipFill>
          <a:blip r:embed="rId3" cstate="screen">
            <a:lum contrast="12000"/>
          </a:blip>
          <a:srcRect/>
          <a:stretch>
            <a:fillRect/>
          </a:stretch>
        </p:blipFill>
        <p:spPr bwMode="auto">
          <a:xfrm rot="1509029">
            <a:off x="4513788" y="4005651"/>
            <a:ext cx="2291688" cy="229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Подготовка к росписи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025775" cy="4419600"/>
          </a:xfrm>
        </p:spPr>
        <p:txBody>
          <a:bodyPr/>
          <a:lstStyle/>
          <a:p>
            <a:pPr marL="269875" indent="-269875" eaLnBrk="1" hangingPunct="1">
              <a:buFont typeface="Wingdings" pitchFamily="2" charset="2"/>
              <a:buAutoNum type="arabicPeriod" startAt="2"/>
            </a:pPr>
            <a:r>
              <a:rPr lang="ru-RU" sz="2400" smtClean="0"/>
              <a:t>Заштрихуйте обратную сторону рисунка простым карандашом, для получения эффекта копировальной бумаги. Это нужно, чтобы перевести рисунок на ткань.</a:t>
            </a:r>
          </a:p>
          <a:p>
            <a:pPr marL="269875" indent="-269875"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22532" name="Picture 4" descr="P1070690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4214810" y="1571612"/>
            <a:ext cx="3961075" cy="43577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Подготовка к росписи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05725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ru-RU" sz="2400" smtClean="0"/>
              <a:t>Положите рисунок заштрихованной стороной на лицевую сторону салфетки. Зафиксируйте его и твердым карандашом или ручкой обведите рисунок по контуру. На салфетке останется отпечаток рисунка!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23556" name="Picture 4" descr="P107069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3068638"/>
            <a:ext cx="3743326" cy="29613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557" name="Picture 5" descr="P1070694"/>
          <p:cNvPicPr>
            <a:picLocks noChangeAspect="1" noChangeArrowheads="1"/>
          </p:cNvPicPr>
          <p:nvPr/>
        </p:nvPicPr>
        <p:blipFill>
          <a:blip r:embed="rId3" cstate="screen">
            <a:lum contrast="18000"/>
          </a:blip>
          <a:srcRect/>
          <a:stretch>
            <a:fillRect/>
          </a:stretch>
        </p:blipFill>
        <p:spPr bwMode="auto">
          <a:xfrm>
            <a:off x="5219699" y="2786058"/>
            <a:ext cx="3006518" cy="321946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Как расписывать</a:t>
            </a:r>
            <a:br>
              <a:rPr lang="ru-RU" sz="3800" smtClean="0"/>
            </a:br>
            <a:r>
              <a:rPr lang="ru-RU" sz="3800" smtClean="0"/>
              <a:t> 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Возьмите тюбик с контуром для ткани и, аккуратно выдавливая краску,  обведите рисунок по карандашу. 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4580" name="Picture 4" descr="P107069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4" y="3213101"/>
            <a:ext cx="3657982" cy="27162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4581" name="Picture 5" descr="P107069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213098"/>
            <a:ext cx="3857651" cy="27073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Роспись салфетки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24800" cy="4419600"/>
          </a:xfrm>
        </p:spPr>
        <p:txBody>
          <a:bodyPr/>
          <a:lstStyle/>
          <a:p>
            <a:pPr eaLnBrk="1" hangingPunct="1"/>
            <a:r>
              <a:rPr lang="ru-RU" sz="2400" smtClean="0"/>
              <a:t>После того, как контур полностью высох, раскрашиваем сам рисунок. Для мезенской росписи характерен красный цвет. Возьмите любой другой, проявите свою индивидуальность!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25604" name="Picture 4" descr="P1070698"/>
          <p:cNvPicPr>
            <a:picLocks noChangeAspect="1" noChangeArrowheads="1"/>
          </p:cNvPicPr>
          <p:nvPr/>
        </p:nvPicPr>
        <p:blipFill>
          <a:blip r:embed="rId2" cstate="screen">
            <a:lum bright="24000" contrast="36000"/>
          </a:blip>
          <a:srcRect/>
          <a:stretch>
            <a:fillRect/>
          </a:stretch>
        </p:blipFill>
        <p:spPr bwMode="auto">
          <a:xfrm>
            <a:off x="785813" y="3143250"/>
            <a:ext cx="3621109" cy="29289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5605" name="Picture 5" descr="P107069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99" y="3141662"/>
            <a:ext cx="3668737" cy="29305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Творите красоту своими руками!</a:t>
            </a:r>
          </a:p>
        </p:txBody>
      </p:sp>
      <p:pic>
        <p:nvPicPr>
          <p:cNvPr id="26627" name="Picture 4" descr="P107069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87" y="1500188"/>
            <a:ext cx="4714891" cy="456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Почему Мезенская роспись?</a:t>
            </a:r>
          </a:p>
        </p:txBody>
      </p:sp>
      <p:sp>
        <p:nvSpPr>
          <p:cNvPr id="5123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Простота графических изображений, незамысловатый  колорит в сочетании выглядят нарядно и стильно. Наивная и вместе с тем художественная роспись прекрасно вписывается в современный интерьер.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4508500"/>
            <a:ext cx="22304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Основные элементы мезенской росписи.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500174"/>
            <a:ext cx="646100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3714752"/>
            <a:ext cx="6072230" cy="232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6287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9150" y="1517650"/>
            <a:ext cx="17891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7763" y="1497013"/>
            <a:ext cx="1792287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9775" y="4356100"/>
            <a:ext cx="18875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56013" y="4292600"/>
            <a:ext cx="14541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788" y="4403725"/>
            <a:ext cx="17732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11188" y="188913"/>
            <a:ext cx="6913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Цветы из простых элементов: линий, завитков, капель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Звездочки, решётки, дуги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1484313"/>
            <a:ext cx="29352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00338" y="3573463"/>
            <a:ext cx="7969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628775"/>
            <a:ext cx="314642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Изображение оленя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463" y="1484313"/>
            <a:ext cx="32400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88" y="1557338"/>
            <a:ext cx="25923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51376">
            <a:off x="1331913" y="3500438"/>
            <a:ext cx="590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513" y="3429000"/>
            <a:ext cx="370681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Изображение коня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1412875"/>
            <a:ext cx="6875463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Грива у коня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6238" y="1628775"/>
            <a:ext cx="4176712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588" y="3573463"/>
            <a:ext cx="14525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1628775"/>
            <a:ext cx="20161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2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FFCC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8A00"/>
      </a:accent6>
      <a:hlink>
        <a:srgbClr val="996666"/>
      </a:hlink>
      <a:folHlink>
        <a:srgbClr val="C94503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149</TotalTime>
  <Words>409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Скругленный</vt:lpstr>
      <vt:lpstr>Роспись салфетки в технике мезенской росписи</vt:lpstr>
      <vt:lpstr>Красивые вещи делать легко!</vt:lpstr>
      <vt:lpstr>Почему Мезенская роспись?</vt:lpstr>
      <vt:lpstr>Основные элементы мезенской росписи.</vt:lpstr>
      <vt:lpstr>Слайд 5</vt:lpstr>
      <vt:lpstr>Звездочки, решётки, дуги</vt:lpstr>
      <vt:lpstr>Изображение оленя</vt:lpstr>
      <vt:lpstr>Изображение коня</vt:lpstr>
      <vt:lpstr>Грива у коня</vt:lpstr>
      <vt:lpstr>Птицы: утки, лебеди</vt:lpstr>
      <vt:lpstr>Изделия мезенских мастеров</vt:lpstr>
      <vt:lpstr>Современное применение приемов Мезенской росписи</vt:lpstr>
      <vt:lpstr>Современное прочтение мезенской росписи в нашем изделии!</vt:lpstr>
      <vt:lpstr>Слайд 14</vt:lpstr>
      <vt:lpstr>С чего начать  </vt:lpstr>
      <vt:lpstr>Как изготовить салфетку  </vt:lpstr>
      <vt:lpstr>Изготовление салфетки</vt:lpstr>
      <vt:lpstr>Изготовление салфетки</vt:lpstr>
      <vt:lpstr>С чего начать роспись  </vt:lpstr>
      <vt:lpstr>Подготовка к росписи</vt:lpstr>
      <vt:lpstr>Подготовка к росписи</vt:lpstr>
      <vt:lpstr>Как расписывать  </vt:lpstr>
      <vt:lpstr>Роспись салфетки</vt:lpstr>
      <vt:lpstr>Творите красоту своими руками!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Роспись салфетки в технике мезенской росписи</dc:title>
  <dc:creator>Admin</dc:creator>
  <cp:lastModifiedBy>Admin</cp:lastModifiedBy>
  <cp:revision>9</cp:revision>
  <dcterms:created xsi:type="dcterms:W3CDTF">2010-02-24T22:16:47Z</dcterms:created>
  <dcterms:modified xsi:type="dcterms:W3CDTF">2012-08-03T10:12:59Z</dcterms:modified>
</cp:coreProperties>
</file>