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E6C1B-7179-4197-9C3D-1EC9D6DF9467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30831-6F8E-4DC7-8040-F9DA344E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0831-6F8E-4DC7-8040-F9DA344E55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Кул</a:t>
            </a:r>
            <a:r>
              <a:rPr lang="ru-RU" sz="3200" dirty="0" smtClean="0"/>
              <a:t> - </a:t>
            </a:r>
            <a:r>
              <a:rPr lang="ru-RU" sz="3200" dirty="0" err="1" smtClean="0"/>
              <a:t>шариф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Эти работы участвовали на </a:t>
            </a:r>
            <a:r>
              <a:rPr lang="ru-RU" sz="2400" dirty="0" err="1" smtClean="0"/>
              <a:t>Кирилло</a:t>
            </a:r>
            <a:r>
              <a:rPr lang="ru-RU" sz="2400" dirty="0" smtClean="0"/>
              <a:t> -Мефодиевых юношеских чтениях и  заслужили диплом 3 степени </a:t>
            </a:r>
            <a:endParaRPr lang="ru-RU" sz="2400" dirty="0"/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2331" y="930275"/>
            <a:ext cx="3545312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Вышивка Тишина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278686" y="5367338"/>
            <a:ext cx="45719" cy="80486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 descr="Рисунок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73" b="773"/>
          <a:stretch>
            <a:fillRect/>
          </a:stretch>
        </p:blipFill>
        <p:spPr>
          <a:xfrm>
            <a:off x="2786050" y="428604"/>
            <a:ext cx="5925312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500034" y="6143643"/>
            <a:ext cx="3036917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05220" y="930275"/>
            <a:ext cx="3539535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одуванчики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500034" y="6126163"/>
            <a:ext cx="296547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9946" y="930275"/>
            <a:ext cx="3550082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500034" y="6126163"/>
            <a:ext cx="296547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0399" y="930275"/>
            <a:ext cx="3549176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работы конкурса</a:t>
            </a:r>
            <a:endParaRPr lang="ru-RU" dirty="0"/>
          </a:p>
        </p:txBody>
      </p:sp>
      <p:pic>
        <p:nvPicPr>
          <p:cNvPr id="3074" name="Picture 2" descr="F:\фото\DSC02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9343" y="530225"/>
            <a:ext cx="629135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Березки, Тишина и Церковь</a:t>
            </a:r>
            <a:endParaRPr lang="ru-RU" dirty="0"/>
          </a:p>
        </p:txBody>
      </p:sp>
      <p:pic>
        <p:nvPicPr>
          <p:cNvPr id="4098" name="Picture 2" descr="F:\фото\DSC02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9343" y="530225"/>
            <a:ext cx="629135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Васильки, Маки и Одуванчики</a:t>
            </a:r>
            <a:endParaRPr lang="ru-RU" dirty="0"/>
          </a:p>
        </p:txBody>
      </p:sp>
      <p:pic>
        <p:nvPicPr>
          <p:cNvPr id="5122" name="Picture 2" descr="F:\фото\DSC02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9343" y="530225"/>
            <a:ext cx="629135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 работой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Мы учимся в 7а классе школы №174 города Казани.</a:t>
            </a:r>
          </a:p>
          <a:p>
            <a:endParaRPr lang="ru-RU" sz="1800" dirty="0" smtClean="0"/>
          </a:p>
          <a:p>
            <a:r>
              <a:rPr lang="ru-RU" sz="1800" dirty="0" smtClean="0"/>
              <a:t>Наш учитель технологии  </a:t>
            </a:r>
            <a:r>
              <a:rPr lang="ru-RU" sz="1800" dirty="0" err="1" smtClean="0"/>
              <a:t>Лицова</a:t>
            </a:r>
            <a:r>
              <a:rPr lang="ru-RU" sz="1800" dirty="0" smtClean="0"/>
              <a:t> Лилия Александровна.</a:t>
            </a:r>
          </a:p>
          <a:p>
            <a:endParaRPr lang="ru-RU" sz="1800" dirty="0" smtClean="0"/>
          </a:p>
          <a:p>
            <a:r>
              <a:rPr lang="ru-RU" sz="1800" dirty="0" smtClean="0"/>
              <a:t>А нас зовут Алена и Ксюша и мы очень рады высокой оценке наших работ!</a:t>
            </a:r>
            <a:endParaRPr lang="ru-RU" sz="1800" dirty="0"/>
          </a:p>
        </p:txBody>
      </p:sp>
      <p:pic>
        <p:nvPicPr>
          <p:cNvPr id="2050" name="Picture 2" descr="DSCF4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14" y="1285860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72</Words>
  <Application>Microsoft Office PowerPoint</Application>
  <PresentationFormat>Экран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Кул - шариф</vt:lpstr>
      <vt:lpstr>Вышивка Тишина</vt:lpstr>
      <vt:lpstr>березки</vt:lpstr>
      <vt:lpstr>одуванчики</vt:lpstr>
      <vt:lpstr>маки</vt:lpstr>
      <vt:lpstr>Все работы конкурса</vt:lpstr>
      <vt:lpstr>Березки, Тишина и Церковь</vt:lpstr>
      <vt:lpstr>Васильки, Маки и Одуванчики</vt:lpstr>
      <vt:lpstr>За работой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 - шариф</dc:title>
  <cp:lastModifiedBy>Артём</cp:lastModifiedBy>
  <cp:revision>13</cp:revision>
  <dcterms:modified xsi:type="dcterms:W3CDTF">2012-08-12T16:00:17Z</dcterms:modified>
</cp:coreProperties>
</file>