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2491-ADBC-4DB2-9A82-D7E379F5DE4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041D-06C8-4E34-90C4-CAB55C9B2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2491-ADBC-4DB2-9A82-D7E379F5DE4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041D-06C8-4E34-90C4-CAB55C9B2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2491-ADBC-4DB2-9A82-D7E379F5DE4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041D-06C8-4E34-90C4-CAB55C9B2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2491-ADBC-4DB2-9A82-D7E379F5DE4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041D-06C8-4E34-90C4-CAB55C9B2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2491-ADBC-4DB2-9A82-D7E379F5DE4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041D-06C8-4E34-90C4-CAB55C9B2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2491-ADBC-4DB2-9A82-D7E379F5DE4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041D-06C8-4E34-90C4-CAB55C9B2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2491-ADBC-4DB2-9A82-D7E379F5DE4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041D-06C8-4E34-90C4-CAB55C9B2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2491-ADBC-4DB2-9A82-D7E379F5DE4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041D-06C8-4E34-90C4-CAB55C9B2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2491-ADBC-4DB2-9A82-D7E379F5DE4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041D-06C8-4E34-90C4-CAB55C9B2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2491-ADBC-4DB2-9A82-D7E379F5DE4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041D-06C8-4E34-90C4-CAB55C9B2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2491-ADBC-4DB2-9A82-D7E379F5DE4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041D-06C8-4E34-90C4-CAB55C9B24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A2491-ADBC-4DB2-9A82-D7E379F5DE4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4041D-06C8-4E34-90C4-CAB55C9B24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4000" y="1802295"/>
            <a:ext cx="9000000" cy="1846659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brightRoom" dir="t"/>
          </a:scene3d>
          <a:sp3d>
            <a:bevelT prst="angle"/>
          </a:sp3d>
        </p:spPr>
        <p:txBody>
          <a:bodyPr wrap="square" lIns="91440" tIns="45720" rIns="91440" bIns="45720">
            <a:spAutoFit/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Алмаз –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драгоценный камень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7686" y="5997379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Выполнили учащиеся 11 класса </a:t>
            </a:r>
            <a:r>
              <a:rPr lang="ru-RU" b="1" dirty="0" err="1" smtClean="0">
                <a:solidFill>
                  <a:schemeClr val="tx2"/>
                </a:solidFill>
              </a:rPr>
              <a:t>Крестяхской</a:t>
            </a:r>
            <a:r>
              <a:rPr lang="ru-RU" b="1" dirty="0" smtClean="0">
                <a:solidFill>
                  <a:schemeClr val="tx2"/>
                </a:solidFill>
              </a:rPr>
              <a:t> СОШ им. И.Г. Спиридонова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351100" y="70258"/>
            <a:ext cx="84417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Министерство образования Республики Саха (Якутия)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МР «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Сунтарский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улус (район)»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МБОУ «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Крестяхская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средняя общеобразовательная школа им И.Г.Спиридонова»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9" name="Picture 15" descr="http://www.gold78.ru/gold-blog/wp-content/uploads/2010/12/diamond-2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791830"/>
            <a:ext cx="2000264" cy="20660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72229" y="1196752"/>
            <a:ext cx="7372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ИНТЕРАКТИВНОЕ ИНТЕГРИРОВАННОЕ </a:t>
            </a:r>
            <a:r>
              <a:rPr lang="ru-RU" sz="2400" b="1" dirty="0" smtClean="0">
                <a:solidFill>
                  <a:schemeClr val="tx2"/>
                </a:solidFill>
              </a:rPr>
              <a:t>ВНЕКЛАССНОЕ МЕРОПРИЯТИЕ </a:t>
            </a:r>
            <a:r>
              <a:rPr lang="ru-RU" sz="2400" b="1" dirty="0" smtClean="0">
                <a:solidFill>
                  <a:schemeClr val="tx2"/>
                </a:solidFill>
              </a:rPr>
              <a:t>ПО </a:t>
            </a:r>
            <a:r>
              <a:rPr lang="ru-RU" sz="2400" b="1" dirty="0" smtClean="0">
                <a:solidFill>
                  <a:schemeClr val="tx2"/>
                </a:solidFill>
              </a:rPr>
              <a:t>ТЕМЕ: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Содержание компьютерной презентации 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«Что такое алмаз?»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Алмаз – минерал (природное вещество).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Аллотропные видоизменения углерода. Сравнительная характеристика алмаза и графита (строение кристаллической решетки, физические свойства, химические свойства)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Разработка вопросов и заданий, характеризующих свойства алмаза.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Список использованной литературы, Интернет-ресурсов и др. 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Содержание компьютерной презентации 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«Алмаз – полезное ископаемое»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Месторождения алмазов 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Способы добычи  алмазов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Добыча алмазов в мире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Разработка соответствующих вопросов и заданий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Список </a:t>
            </a:r>
            <a:r>
              <a:rPr lang="ru-RU" b="1" dirty="0">
                <a:solidFill>
                  <a:schemeClr val="tx2"/>
                </a:solidFill>
              </a:rPr>
              <a:t>использованной литературы, Интернет-ресурсов и др. </a:t>
            </a:r>
          </a:p>
          <a:p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Содержание компьютерной презентации 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«Применение алмазов»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Классификация алмазов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Области применения ювелирных и технических алмазов</a:t>
            </a:r>
          </a:p>
          <a:p>
            <a:r>
              <a:rPr lang="ru-RU" b="1" dirty="0">
                <a:solidFill>
                  <a:schemeClr val="tx2"/>
                </a:solidFill>
              </a:rPr>
              <a:t>Разработка соответствующих вопросов и заданий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Список </a:t>
            </a:r>
            <a:r>
              <a:rPr lang="ru-RU" b="1" dirty="0">
                <a:solidFill>
                  <a:schemeClr val="tx2"/>
                </a:solidFill>
              </a:rPr>
              <a:t>использованной литературы, Интернет-ресурсов и др. </a:t>
            </a:r>
          </a:p>
          <a:p>
            <a:pPr marL="0" indent="0">
              <a:buNone/>
            </a:pPr>
            <a:endParaRPr lang="ru-RU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97768"/>
            <a:ext cx="8363272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Содержание компьютерной презентации 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«Мой Крестях – колыбель якутских алмазов»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История открытия первых якутских алмазов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Участие местного населения в открытии первых якутских алмазов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Музей Первооткрывателям алмазов с. Крестях (интервью с директором музея </a:t>
            </a:r>
            <a:r>
              <a:rPr lang="ru-RU" b="1" dirty="0" err="1" smtClean="0">
                <a:solidFill>
                  <a:schemeClr val="tx2"/>
                </a:solidFill>
              </a:rPr>
              <a:t>Конобуловой</a:t>
            </a:r>
            <a:r>
              <a:rPr lang="ru-RU" b="1" dirty="0" smtClean="0">
                <a:solidFill>
                  <a:schemeClr val="tx2"/>
                </a:solidFill>
              </a:rPr>
              <a:t> М.Х.)</a:t>
            </a:r>
          </a:p>
          <a:p>
            <a:r>
              <a:rPr lang="ru-RU" b="1" dirty="0">
                <a:solidFill>
                  <a:schemeClr val="tx2"/>
                </a:solidFill>
              </a:rPr>
              <a:t>Разработка соответствующих вопросов и заданий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Список </a:t>
            </a:r>
            <a:r>
              <a:rPr lang="ru-RU" b="1" dirty="0">
                <a:solidFill>
                  <a:schemeClr val="tx2"/>
                </a:solidFill>
              </a:rPr>
              <a:t>использованной литературы, Интернет-ресурсов и др. </a:t>
            </a:r>
          </a:p>
          <a:p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Содержание компьютерной презентации 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«Влияние алмазодобывающей промышленности на экологию Вилюя»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Влияние алмазодобывающей промышленности на водные экосистемы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Влияние алмазодобывающей промышленности на наземные экосистемы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Ухудшение здоровья населения вилюйского региона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Соответствующие </a:t>
            </a:r>
            <a:r>
              <a:rPr lang="ru-RU" b="1" dirty="0">
                <a:solidFill>
                  <a:schemeClr val="tx2"/>
                </a:solidFill>
              </a:rPr>
              <a:t>вопросы и задания</a:t>
            </a:r>
          </a:p>
          <a:p>
            <a:r>
              <a:rPr lang="ru-RU" b="1" dirty="0">
                <a:solidFill>
                  <a:schemeClr val="tx2"/>
                </a:solidFill>
              </a:rPr>
              <a:t>Список использованной литературы, Интернет-ресурсов и др. </a:t>
            </a:r>
          </a:p>
          <a:p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216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Содержание компьютерной презентации  «Что такое алмаз?»</vt:lpstr>
      <vt:lpstr>Содержание компьютерной презентации  «Алмаз – полезное ископаемое»</vt:lpstr>
      <vt:lpstr>Содержание компьютерной презентации  «Применение алмазов»</vt:lpstr>
      <vt:lpstr>Содержание компьютерной презентации  «Мой Крестях – колыбель якутских алмазов»</vt:lpstr>
      <vt:lpstr>Содержание компьютерной презентации  «Влияние алмазодобывающей промышленности на экологию Вилюя»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KIFIR4IK</dc:creator>
  <cp:lastModifiedBy>Наталья</cp:lastModifiedBy>
  <cp:revision>16</cp:revision>
  <dcterms:created xsi:type="dcterms:W3CDTF">2012-06-27T21:33:17Z</dcterms:created>
  <dcterms:modified xsi:type="dcterms:W3CDTF">2013-11-06T23:27:31Z</dcterms:modified>
</cp:coreProperties>
</file>