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81813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C55E0AC9-34DB-4805-B025-CB670A7F6ED1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44AFC089-95FC-46E7-82C4-FE6FB7B62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01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41E227-30FB-48B2-BF9C-7D3000B066E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02D6A2-73B9-4E25-BB38-224897D28B0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3A8E-5E6D-4968-82C8-BD9E1FEFC4C3}" type="datetime1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96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49DA-8BD3-4A49-B11E-FC2A33EB7CB4}" type="datetime1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06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9DA4-8EE7-4C4E-B875-1441C15ABA7D}" type="datetime1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67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FC61-E6BA-418C-B2F7-541D8C4C3C36}" type="datetime1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65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AD1F-D962-430D-BB75-4E364300C4DA}" type="datetime1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72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969A-D98F-4D6E-9957-5AD47CBD9493}" type="datetime1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01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5EF3-9041-4901-8D45-1F59FF7A9146}" type="datetime1">
              <a:rPr lang="ru-RU" smtClean="0"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84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2E56-7D3F-4363-9391-BE6FDA052A72}" type="datetime1">
              <a:rPr lang="ru-RU" smtClean="0"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30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BA28-133C-4C67-A896-9EC90B546C1E}" type="datetime1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4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7D75-FF34-4848-BAA9-6B5A02AFA895}" type="datetime1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37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6F77-B8DD-4455-B574-9C7FF4AC57CE}" type="datetime1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39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EC7CD-8BA8-4902-B0F4-EFF22D04D79D}" type="datetime1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Валиахметов Т.Ш.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35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458100" cy="1885962"/>
          </a:xfrm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План  </a:t>
            </a:r>
            <a:b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предметной недели</a:t>
            </a:r>
            <a:r>
              <a:rPr lang="ru-RU" sz="54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 математике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2714620"/>
            <a:ext cx="5694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3.12.2012г. 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8.12.2012г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00438"/>
            <a:ext cx="770485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“Предмет математики настолько серьёзен,</a:t>
            </a:r>
            <a:br>
              <a:rPr lang="ru-RU" sz="2800" b="1" i="1" dirty="0"/>
            </a:br>
            <a:r>
              <a:rPr lang="ru-RU" sz="2800" b="1" i="1" dirty="0"/>
              <a:t>что полезно не упускать случаев делать его немного занимательным”</a:t>
            </a:r>
            <a:r>
              <a:rPr lang="ru-RU" sz="2800" b="1" dirty="0"/>
              <a:t>.</a:t>
            </a:r>
            <a:endParaRPr lang="ru-RU" sz="2800" b="1" i="1" dirty="0"/>
          </a:p>
          <a:p>
            <a:r>
              <a:rPr lang="ru-RU" sz="2800" b="1" i="1" dirty="0" smtClean="0"/>
              <a:t>				</a:t>
            </a:r>
            <a:r>
              <a:rPr lang="ru-RU" sz="2800" i="1" dirty="0" smtClean="0">
                <a:latin typeface="Comic Sans MS" pitchFamily="66" charset="0"/>
              </a:rPr>
              <a:t>К</a:t>
            </a:r>
            <a:r>
              <a:rPr lang="ru-RU" sz="2800" i="1" dirty="0">
                <a:latin typeface="Comic Sans MS" pitchFamily="66" charset="0"/>
              </a:rPr>
              <a:t>. Гаусс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pic>
        <p:nvPicPr>
          <p:cNvPr id="6" name="Picture 5" descr="j00885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4857760"/>
            <a:ext cx="140811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информатика учитель\инф. картинки\Animated\руки и канцелярия\j028361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214290"/>
            <a:ext cx="1152128" cy="120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3BED-270D-409D-BB7A-AF31655C0373}" type="datetime1">
              <a:rPr lang="ru-RU" smtClean="0"/>
              <a:t>01.11.2013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20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458100" cy="1224136"/>
          </a:xfrm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marL="182880" indent="0" eaLnBrk="1" fontAlgn="auto" hangingPunct="1">
              <a:spcAft>
                <a:spcPts val="0"/>
              </a:spcAft>
              <a:buNone/>
              <a:defRPr/>
            </a:pP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День первый</a:t>
            </a:r>
            <a:endParaRPr lang="ru-RU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486650" cy="2592288"/>
          </a:xfrm>
          <a:ln w="76200">
            <a:solidFill>
              <a:schemeClr val="accent1"/>
            </a:solidFill>
          </a:ln>
        </p:spPr>
        <p:txBody>
          <a:bodyPr/>
          <a:lstStyle/>
          <a:p>
            <a:pPr marL="457200" indent="-457200" algn="l" eaLnBrk="1" hangingPunct="1"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ru-RU" b="1" i="1" dirty="0" smtClean="0">
                <a:solidFill>
                  <a:schemeClr val="tx1"/>
                </a:solidFill>
              </a:rPr>
              <a:t>Открытие   недели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1"/>
                </a:solidFill>
              </a:rPr>
              <a:t>Задания учащимся по математике.</a:t>
            </a:r>
            <a:endParaRPr lang="ru-RU" sz="2800" b="1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1"/>
                </a:solidFill>
              </a:rPr>
              <a:t>Математические частушки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1"/>
                </a:solidFill>
              </a:rPr>
              <a:t>Сказочные перемены: «Задачи - шутки»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pPr algn="l" eaLnBrk="1" hangingPunct="1"/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624" y="3789040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Умение решать задачи – практическое искусство, подобное плаванию, или катанию на лыжах, или игре на фортепьяно: научиться этому можно, лишь подражая избранным образцам и постоянно тренируясь.</a:t>
            </a:r>
          </a:p>
          <a:p>
            <a:r>
              <a:rPr lang="ru-RU" sz="2800" dirty="0" smtClean="0"/>
              <a:t>				</a:t>
            </a:r>
            <a:r>
              <a:rPr lang="ru-RU" sz="2800" b="1" dirty="0" smtClean="0"/>
              <a:t>Д</a:t>
            </a:r>
            <a:r>
              <a:rPr lang="ru-RU" sz="2800" b="1" dirty="0"/>
              <a:t>. Пойа </a:t>
            </a:r>
            <a:r>
              <a:rPr lang="ru-RU" b="1" dirty="0"/>
              <a:t> </a:t>
            </a:r>
          </a:p>
        </p:txBody>
      </p:sp>
      <p:pic>
        <p:nvPicPr>
          <p:cNvPr id="5" name="Picture 5" descr="j00885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91187"/>
            <a:ext cx="140811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информатика учитель\инф. картинки\Animated\руки и канцелярия\j028361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029" y="0"/>
            <a:ext cx="1152128" cy="120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DAE-8861-4958-AE32-8A65BD00D05F}" type="datetime1">
              <a:rPr lang="ru-RU" smtClean="0"/>
              <a:t>01.11.2013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11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458100" cy="1224136"/>
          </a:xfrm>
          <a:ln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marL="182880" indent="0" eaLnBrk="1" fontAlgn="auto" hangingPunct="1">
              <a:spcAft>
                <a:spcPts val="0"/>
              </a:spcAft>
              <a:buNone/>
              <a:defRPr/>
            </a:pP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День второй</a:t>
            </a:r>
            <a:endParaRPr lang="ru-RU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27584" y="1268760"/>
            <a:ext cx="7486650" cy="1944216"/>
          </a:xfrm>
          <a:prstGeom prst="rect">
            <a:avLst/>
          </a:prstGeom>
          <a:ln w="762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ru-RU" sz="2800" b="1" dirty="0">
                <a:solidFill>
                  <a:schemeClr val="tx1"/>
                </a:solidFill>
              </a:rPr>
              <a:t>Открытый урок</a:t>
            </a:r>
            <a:r>
              <a:rPr lang="ru-RU" sz="2800" b="1" baseline="-250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-</a:t>
            </a:r>
            <a:r>
              <a:rPr lang="ru-RU" sz="2800" b="1" baseline="-25000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смотр знаний по теме "Натуральные числа", 5 класс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Сказочные перемены: «Игры со спичками»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789040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Математика есть такая наука, которая показывает, как из знаемых количеств находить другие, нам еще неизвестные.</a:t>
            </a:r>
          </a:p>
          <a:p>
            <a:r>
              <a:rPr lang="ru-RU" sz="2800" b="1" dirty="0" smtClean="0"/>
              <a:t>				</a:t>
            </a:r>
            <a:r>
              <a:rPr lang="ru-RU" sz="2800" b="1" dirty="0" err="1" smtClean="0"/>
              <a:t>Д.С.Аничков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pic>
        <p:nvPicPr>
          <p:cNvPr id="8" name="Picture 5" descr="j00885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774" y="4918185"/>
            <a:ext cx="140811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информатика учитель\инф. картинки\Animated\руки и канцелярия\j02836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81"/>
            <a:ext cx="1152128" cy="120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578D-3C2A-4F5A-849C-B44657FFBB5E}" type="datetime1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90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547664" y="4966673"/>
            <a:ext cx="6400800" cy="186251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116632"/>
            <a:ext cx="7458100" cy="122413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>
              <a:defRPr/>
            </a:pP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День третий</a:t>
            </a:r>
            <a:endParaRPr lang="ru-RU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11560" y="1196752"/>
            <a:ext cx="7486650" cy="1872208"/>
          </a:xfrm>
          <a:prstGeom prst="rect">
            <a:avLst/>
          </a:prstGeom>
          <a:ln w="762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ru-RU" b="1" dirty="0">
                <a:solidFill>
                  <a:srgbClr val="C00000"/>
                </a:solidFill>
              </a:rPr>
              <a:t>Математический КВН в 5-6 классах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</a:rPr>
              <a:t>Обобщающий урок: «Координаты векторов. Уравнение окружности» 9 класс</a:t>
            </a:r>
            <a:endParaRPr lang="ru-RU" b="1" dirty="0">
              <a:solidFill>
                <a:srgbClr val="C0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</a:rPr>
              <a:t>Сказочные </a:t>
            </a:r>
            <a:r>
              <a:rPr lang="ru-RU" b="1" dirty="0">
                <a:solidFill>
                  <a:srgbClr val="C00000"/>
                </a:solidFill>
              </a:rPr>
              <a:t>перемены: «Забавные исчезновения и остроумный дележ»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 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501008"/>
            <a:ext cx="74866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Нет ни одной области математики, как бы абстрактна она ни была, которая когда-нибудь не окажется применимой к явлениям действительного мира.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			</a:t>
            </a:r>
            <a:r>
              <a:rPr lang="ru-RU" sz="2800" b="1" dirty="0" err="1" smtClean="0">
                <a:solidFill>
                  <a:srgbClr val="FF0000"/>
                </a:solidFill>
              </a:rPr>
              <a:t>Н.И.Лобачевский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" name="Picture 5" descr="j00885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953000"/>
            <a:ext cx="140811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E:\информатика учитель\инф. картинки\Animated\руки и канцелярия\j02836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648"/>
            <a:ext cx="1152128" cy="120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CB89F-BDCB-4414-931D-D50F23C10AE9}" type="datetime1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51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55576" y="116632"/>
            <a:ext cx="7458100" cy="122413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>
              <a:defRPr/>
            </a:pP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День четвертый</a:t>
            </a:r>
            <a:endParaRPr lang="ru-RU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11560" y="1196752"/>
            <a:ext cx="7776864" cy="1872208"/>
          </a:xfrm>
          <a:prstGeom prst="rect">
            <a:avLst/>
          </a:prstGeom>
          <a:ln w="762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ru-RU" sz="3600" b="1" i="1" dirty="0">
                <a:solidFill>
                  <a:srgbClr val="C00000"/>
                </a:solidFill>
              </a:rPr>
              <a:t>МАТЕМАТИЧЕСКИЙ КВН «АССОРТИ»</a:t>
            </a:r>
            <a:endParaRPr lang="ru-RU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		Для учащихся 8 -11 классов.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>
                <a:solidFill>
                  <a:srgbClr val="C00000"/>
                </a:solidFill>
              </a:rPr>
              <a:t>Викторина для 5-6 </a:t>
            </a:r>
            <a:r>
              <a:rPr lang="ru-RU" sz="3600" b="1" dirty="0" smtClean="0">
                <a:solidFill>
                  <a:srgbClr val="C00000"/>
                </a:solidFill>
              </a:rPr>
              <a:t>классов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C00000"/>
                </a:solidFill>
              </a:rPr>
              <a:t>По страницам математической газеты</a:t>
            </a:r>
            <a:endParaRPr lang="ru-RU" sz="36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600" b="1" dirty="0">
                <a:solidFill>
                  <a:srgbClr val="C00000"/>
                </a:solidFill>
              </a:rPr>
              <a:t>Сказочные перемены: «Математические фокусы»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352315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Теория без практики мертва или бесплодна, практика без теории невозможна или пагубна. Для теории нужны знания, для практики, сверх всего того, и умение.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	</a:t>
            </a:r>
            <a:r>
              <a:rPr lang="ru-RU" sz="2800" b="1" dirty="0" smtClean="0">
                <a:solidFill>
                  <a:srgbClr val="FF0000"/>
                </a:solidFill>
              </a:rPr>
              <a:t>		А.Н. Крылов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" name="Picture 5" descr="j00885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311" y="4837084"/>
            <a:ext cx="140811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E:\информатика учитель\инф. картинки\Animated\руки и канцелярия\j02836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1152128" cy="120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8B0F-CFC6-4F41-8036-4217B2C21654}" type="datetime1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28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16632"/>
            <a:ext cx="7458100" cy="122413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>
              <a:defRPr/>
            </a:pP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День пятый</a:t>
            </a:r>
            <a:endParaRPr lang="ru-RU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11560" y="1196752"/>
            <a:ext cx="7776864" cy="1872208"/>
          </a:xfrm>
          <a:prstGeom prst="rect">
            <a:avLst/>
          </a:prstGeom>
          <a:ln w="762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solidFill>
                  <a:srgbClr val="C00000"/>
                </a:solidFill>
              </a:rPr>
              <a:t>Отчет </a:t>
            </a:r>
            <a:r>
              <a:rPr lang="ru-RU" sz="4000" b="1" dirty="0">
                <a:solidFill>
                  <a:srgbClr val="C00000"/>
                </a:solidFill>
              </a:rPr>
              <a:t>учащихся по подготовленным вопросам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rgbClr val="C00000"/>
                </a:solidFill>
              </a:rPr>
              <a:t>Викторина для 5-6 классов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rgbClr val="C00000"/>
                </a:solidFill>
              </a:rPr>
              <a:t>Сказочные перемены: «Математические  	фокусы»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		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3522824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Кто с детских лет занимается математикой, тот развивает внимание, тренирует свой мозг, свою волю, воспитывает настойчивость и упорство в достижении цели.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			А</a:t>
            </a:r>
            <a:r>
              <a:rPr lang="ru-RU" sz="2800" b="1" dirty="0">
                <a:solidFill>
                  <a:srgbClr val="FF0000"/>
                </a:solidFill>
              </a:rPr>
              <a:t>. </a:t>
            </a:r>
            <a:r>
              <a:rPr lang="ru-RU" sz="2800" b="1" dirty="0" err="1">
                <a:solidFill>
                  <a:srgbClr val="FF0000"/>
                </a:solidFill>
              </a:rPr>
              <a:t>Маркушевич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1" name="Picture 5" descr="j00885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619" y="4984432"/>
            <a:ext cx="140811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информатика учитель\инф. картинки\Animated\руки и канцелярия\j02836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764"/>
            <a:ext cx="1152128" cy="120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9F53-7390-4B24-A7A7-0C89ECEFA3CC}" type="datetime1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2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55576" y="116632"/>
            <a:ext cx="7458100" cy="122413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>
              <a:defRPr/>
            </a:pP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День шестой</a:t>
            </a:r>
            <a:endParaRPr lang="ru-RU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11560" y="1196752"/>
            <a:ext cx="7776864" cy="1872208"/>
          </a:xfrm>
          <a:prstGeom prst="rect">
            <a:avLst/>
          </a:prstGeom>
          <a:ln w="762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ru-RU" sz="5100" dirty="0" smtClean="0">
                <a:latin typeface="Trebuchet MS" pitchFamily="34" charset="0"/>
                <a:cs typeface="Times New Roman" pitchFamily="18" charset="0"/>
              </a:rPr>
              <a:t>Закрытие </a:t>
            </a:r>
            <a:r>
              <a:rPr lang="ru-RU" sz="5100" dirty="0">
                <a:latin typeface="Trebuchet MS" pitchFamily="34" charset="0"/>
                <a:cs typeface="Times New Roman" pitchFamily="18" charset="0"/>
              </a:rPr>
              <a:t>недели</a:t>
            </a:r>
          </a:p>
          <a:p>
            <a:pPr>
              <a:buFont typeface="Wingdings" pitchFamily="2" charset="2"/>
              <a:buChar char="Ø"/>
            </a:pPr>
            <a:r>
              <a:rPr lang="ru-RU" sz="5100" dirty="0">
                <a:latin typeface="Trebuchet MS" pitchFamily="34" charset="0"/>
                <a:cs typeface="Times New Roman" pitchFamily="18" charset="0"/>
              </a:rPr>
              <a:t>Подведение итогов</a:t>
            </a:r>
          </a:p>
          <a:p>
            <a:pPr>
              <a:buFont typeface="Wingdings" pitchFamily="2" charset="2"/>
              <a:buChar char="Ø"/>
            </a:pPr>
            <a:endParaRPr lang="ru-RU" sz="4000" b="1" dirty="0"/>
          </a:p>
          <a:p>
            <a:pPr marL="0" indent="0">
              <a:buNone/>
            </a:pPr>
            <a:r>
              <a:rPr lang="ru-RU" sz="3600" b="1" dirty="0" smtClean="0"/>
              <a:t>		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717032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</a:pPr>
            <a:r>
              <a:rPr lang="ru-RU" sz="2800" b="1" i="1" dirty="0"/>
              <a:t>Много из математики не остается в памяти, но когда поймешь ее, тогда легко при случае вспомнить забытое.</a:t>
            </a:r>
            <a:r>
              <a:rPr lang="ru-RU" sz="2800" b="1" dirty="0"/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80000"/>
            </a:pPr>
            <a:r>
              <a:rPr lang="ru-RU" sz="2800" b="1" i="1" dirty="0" smtClean="0"/>
              <a:t>		М.В</a:t>
            </a:r>
            <a:r>
              <a:rPr lang="ru-RU" sz="2800" b="1" i="1" dirty="0"/>
              <a:t>. Остроградский</a:t>
            </a:r>
            <a:r>
              <a:rPr lang="ru-RU" sz="2800" b="1" dirty="0"/>
              <a:t> </a:t>
            </a:r>
          </a:p>
        </p:txBody>
      </p:sp>
      <p:pic>
        <p:nvPicPr>
          <p:cNvPr id="8" name="Picture 5" descr="j00885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434" y="4624973"/>
            <a:ext cx="140811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информатика учитель\инф. картинки\Animated\руки и канцелярия\j02836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27" y="-19445"/>
            <a:ext cx="1152128" cy="120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F87C-1EE6-4D37-812C-96261C210624}" type="datetime1">
              <a:rPr lang="ru-RU" smtClean="0"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Валиахметов Т.Ш.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296</Words>
  <Application>Microsoft Office PowerPoint</Application>
  <PresentationFormat>Экран (4:3)</PresentationFormat>
  <Paragraphs>63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План   предметной недели по математике</vt:lpstr>
      <vt:lpstr>День первый</vt:lpstr>
      <vt:lpstr>День второй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  Предметной  недели по математике</dc:title>
  <dc:creator>Администратор</dc:creator>
  <cp:lastModifiedBy>Altata</cp:lastModifiedBy>
  <cp:revision>19</cp:revision>
  <cp:lastPrinted>2012-12-01T07:38:03Z</cp:lastPrinted>
  <dcterms:created xsi:type="dcterms:W3CDTF">2012-11-28T15:16:44Z</dcterms:created>
  <dcterms:modified xsi:type="dcterms:W3CDTF">2013-11-01T14:34:51Z</dcterms:modified>
</cp:coreProperties>
</file>