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heme/themeOverride3.xml" ContentType="application/vnd.openxmlformats-officedocument.themeOverr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theme/themeOverride4.xml" ContentType="application/vnd.openxmlformats-officedocument.themeOverr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theme/themeOverride2.xml" ContentType="application/vnd.openxmlformats-officedocument.themeOverride+xml"/>
  <Default Extension="wav" ContentType="audio/wav"/>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3"/>
  </p:notesMasterIdLst>
  <p:sldIdLst>
    <p:sldId id="256" r:id="rId2"/>
    <p:sldId id="289" r:id="rId3"/>
    <p:sldId id="288" r:id="rId4"/>
    <p:sldId id="259" r:id="rId5"/>
    <p:sldId id="266" r:id="rId6"/>
    <p:sldId id="297" r:id="rId7"/>
    <p:sldId id="267" r:id="rId8"/>
    <p:sldId id="268" r:id="rId9"/>
    <p:sldId id="298" r:id="rId10"/>
    <p:sldId id="281" r:id="rId11"/>
    <p:sldId id="295" r:id="rId12"/>
    <p:sldId id="257" r:id="rId13"/>
    <p:sldId id="270" r:id="rId14"/>
    <p:sldId id="299" r:id="rId15"/>
    <p:sldId id="269" r:id="rId16"/>
    <p:sldId id="271" r:id="rId17"/>
    <p:sldId id="272" r:id="rId18"/>
    <p:sldId id="290" r:id="rId19"/>
    <p:sldId id="258" r:id="rId20"/>
    <p:sldId id="273" r:id="rId21"/>
    <p:sldId id="286" r:id="rId22"/>
    <p:sldId id="274" r:id="rId23"/>
    <p:sldId id="292" r:id="rId24"/>
    <p:sldId id="260" r:id="rId25"/>
    <p:sldId id="282" r:id="rId26"/>
    <p:sldId id="291" r:id="rId27"/>
    <p:sldId id="261" r:id="rId28"/>
    <p:sldId id="275" r:id="rId29"/>
    <p:sldId id="276" r:id="rId30"/>
    <p:sldId id="262" r:id="rId31"/>
    <p:sldId id="285" r:id="rId32"/>
    <p:sldId id="293" r:id="rId33"/>
    <p:sldId id="264" r:id="rId34"/>
    <p:sldId id="277" r:id="rId35"/>
    <p:sldId id="265" r:id="rId36"/>
    <p:sldId id="278" r:id="rId37"/>
    <p:sldId id="280" r:id="rId38"/>
    <p:sldId id="279" r:id="rId39"/>
    <p:sldId id="294" r:id="rId40"/>
    <p:sldId id="296" r:id="rId41"/>
    <p:sldId id="284" r:id="rId42"/>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34"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9D9AD576-B1AA-4A04-A213-F50A1EC1DCDC}" type="datetimeFigureOut">
              <a:rPr lang="ru-RU"/>
              <a:pPr>
                <a:defRPr/>
              </a:pPr>
              <a:t>27.10.2013</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smtClean="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0CD8FD40-3C1C-48C7-B1B3-3CB480F06F0A}" type="slidenum">
              <a:rPr lang="ru-RU"/>
              <a:pPr>
                <a:defRPr/>
              </a:pPr>
              <a:t>‹#›</a:t>
            </a:fld>
            <a:endParaRPr lang="ru-RU"/>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Образ слайда 1"/>
          <p:cNvSpPr>
            <a:spLocks noGrp="1" noRot="1" noChangeAspect="1" noTextEdit="1"/>
          </p:cNvSpPr>
          <p:nvPr>
            <p:ph type="sldImg"/>
          </p:nvPr>
        </p:nvSpPr>
        <p:spPr bwMode="auto">
          <a:noFill/>
          <a:ln>
            <a:solidFill>
              <a:srgbClr val="000000"/>
            </a:solidFill>
            <a:miter lim="800000"/>
            <a:headEnd/>
            <a:tailEnd/>
          </a:ln>
        </p:spPr>
      </p:sp>
      <p:sp>
        <p:nvSpPr>
          <p:cNvPr id="41987"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ru-RU" dirty="0" smtClean="0"/>
              <a:t>Разработка Елфимовой Н.Ф.</a:t>
            </a:r>
          </a:p>
        </p:txBody>
      </p:sp>
      <p:sp>
        <p:nvSpPr>
          <p:cNvPr id="41988"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2C3FC3B-C51A-47D0-BF66-92402672060E}" type="slidenum">
              <a:rPr lang="ru-RU" smtClean="0"/>
              <a:pPr/>
              <a:t>1</a:t>
            </a:fld>
            <a:endParaRPr lang="ru-RU"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Флаг</a:t>
            </a:r>
            <a:r>
              <a:rPr lang="ru-RU" baseline="0" dirty="0" smtClean="0"/>
              <a:t> Англии</a:t>
            </a:r>
            <a:endParaRPr lang="ru-RU" dirty="0"/>
          </a:p>
        </p:txBody>
      </p:sp>
      <p:sp>
        <p:nvSpPr>
          <p:cNvPr id="4" name="Номер слайда 3"/>
          <p:cNvSpPr>
            <a:spLocks noGrp="1"/>
          </p:cNvSpPr>
          <p:nvPr>
            <p:ph type="sldNum" sz="quarter" idx="10"/>
          </p:nvPr>
        </p:nvSpPr>
        <p:spPr/>
        <p:txBody>
          <a:bodyPr/>
          <a:lstStyle/>
          <a:p>
            <a:pPr>
              <a:defRPr/>
            </a:pPr>
            <a:fld id="{0CD8FD40-3C1C-48C7-B1B3-3CB480F06F0A}" type="slidenum">
              <a:rPr lang="ru-RU" smtClean="0"/>
              <a:pPr>
                <a:defRPr/>
              </a:pPr>
              <a:t>14</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hemeOverride" Target="../theme/themeOverride4.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4" name="Прямоугольный треугольник 3"/>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grpSp>
        <p:nvGrpSpPr>
          <p:cNvPr id="5" name="Группа 15"/>
          <p:cNvGrpSpPr>
            <a:grpSpLocks/>
          </p:cNvGrpSpPr>
          <p:nvPr/>
        </p:nvGrpSpPr>
        <p:grpSpPr bwMode="auto">
          <a:xfrm>
            <a:off x="-3175" y="4953000"/>
            <a:ext cx="9147175" cy="1911350"/>
            <a:chOff x="-3765" y="4832896"/>
            <a:chExt cx="9147765" cy="2032192"/>
          </a:xfrm>
        </p:grpSpPr>
        <p:sp>
          <p:nvSpPr>
            <p:cNvPr id="6" name="Полилиния 5"/>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7" name="Полилиния 6"/>
            <p:cNvSpPr>
              <a:spLocks/>
            </p:cNvSpPr>
            <p:nvPr/>
          </p:nvSpPr>
          <p:spPr bwMode="auto">
            <a:xfrm>
              <a:off x="35926" y="5135025"/>
              <a:ext cx="9108074" cy="838869"/>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8" name="Полилиния 7"/>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screen">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cxnSp>
          <p:nvCxnSpPr>
            <p:cNvPr id="10" name="Прямая соединительная линия 9"/>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Заголовок 8"/>
          <p:cNvSpPr>
            <a:spLocks noGrp="1"/>
          </p:cNvSpPr>
          <p:nvPr>
            <p:ph type="ctrTitle"/>
          </p:nvPr>
        </p:nvSpPr>
        <p:spPr>
          <a:xfrm>
            <a:off x="685800" y="1752601"/>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ru-RU" smtClean="0"/>
              <a:t>Образец заголовка</a:t>
            </a:r>
            <a:endParaRPr lang="en-US"/>
          </a:p>
        </p:txBody>
      </p:sp>
      <p:sp>
        <p:nvSpPr>
          <p:cNvPr id="17" name="Подзаголовок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ru-RU" smtClean="0"/>
              <a:t>Образец подзаголовка</a:t>
            </a:r>
            <a:endParaRPr lang="en-US"/>
          </a:p>
        </p:txBody>
      </p:sp>
      <p:sp>
        <p:nvSpPr>
          <p:cNvPr id="11" name="Дата 29"/>
          <p:cNvSpPr>
            <a:spLocks noGrp="1"/>
          </p:cNvSpPr>
          <p:nvPr>
            <p:ph type="dt" sz="half" idx="10"/>
          </p:nvPr>
        </p:nvSpPr>
        <p:spPr/>
        <p:txBody>
          <a:bodyPr/>
          <a:lstStyle>
            <a:lvl1pPr>
              <a:defRPr>
                <a:solidFill>
                  <a:srgbClr val="FFFFFF"/>
                </a:solidFill>
              </a:defRPr>
            </a:lvl1pPr>
            <a:extLst/>
          </a:lstStyle>
          <a:p>
            <a:pPr>
              <a:defRPr/>
            </a:pPr>
            <a:fld id="{3A6058CE-2BB9-4F34-917C-926EA0C287F3}" type="datetimeFigureOut">
              <a:rPr lang="ru-RU"/>
              <a:pPr>
                <a:defRPr/>
              </a:pPr>
              <a:t>27.10.2013</a:t>
            </a:fld>
            <a:endParaRPr lang="ru-RU"/>
          </a:p>
        </p:txBody>
      </p:sp>
      <p:sp>
        <p:nvSpPr>
          <p:cNvPr id="12" name="Нижний колонтитул 18"/>
          <p:cNvSpPr>
            <a:spLocks noGrp="1"/>
          </p:cNvSpPr>
          <p:nvPr>
            <p:ph type="ftr" sz="quarter" idx="11"/>
          </p:nvPr>
        </p:nvSpPr>
        <p:spPr/>
        <p:txBody>
          <a:bodyPr/>
          <a:lstStyle>
            <a:lvl1pPr>
              <a:defRPr>
                <a:solidFill>
                  <a:schemeClr val="accent1">
                    <a:tint val="20000"/>
                  </a:schemeClr>
                </a:solidFill>
              </a:defRPr>
            </a:lvl1pPr>
            <a:extLst/>
          </a:lstStyle>
          <a:p>
            <a:pPr>
              <a:defRPr/>
            </a:pPr>
            <a:endParaRPr lang="ru-RU"/>
          </a:p>
        </p:txBody>
      </p:sp>
      <p:sp>
        <p:nvSpPr>
          <p:cNvPr id="13" name="Номер слайда 26"/>
          <p:cNvSpPr>
            <a:spLocks noGrp="1"/>
          </p:cNvSpPr>
          <p:nvPr>
            <p:ph type="sldNum" sz="quarter" idx="12"/>
          </p:nvPr>
        </p:nvSpPr>
        <p:spPr/>
        <p:txBody>
          <a:bodyPr/>
          <a:lstStyle>
            <a:lvl1pPr>
              <a:defRPr>
                <a:solidFill>
                  <a:srgbClr val="FFFFFF"/>
                </a:solidFill>
              </a:defRPr>
            </a:lvl1pPr>
            <a:extLst/>
          </a:lstStyle>
          <a:p>
            <a:pPr>
              <a:defRPr/>
            </a:pPr>
            <a:fld id="{C987D4E2-DD16-4DC2-919A-2C87679FE98C}"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457200" y="1481329"/>
            <a:ext cx="8229600" cy="4386071"/>
          </a:xfrm>
        </p:spPr>
        <p:txBody>
          <a:bodyPr vert="eaVert"/>
          <a:lstStyle>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9"/>
          <p:cNvSpPr>
            <a:spLocks noGrp="1"/>
          </p:cNvSpPr>
          <p:nvPr>
            <p:ph type="dt" sz="half" idx="10"/>
          </p:nvPr>
        </p:nvSpPr>
        <p:spPr/>
        <p:txBody>
          <a:bodyPr/>
          <a:lstStyle>
            <a:lvl1pPr>
              <a:defRPr/>
            </a:lvl1pPr>
          </a:lstStyle>
          <a:p>
            <a:pPr>
              <a:defRPr/>
            </a:pPr>
            <a:fld id="{C8661778-765E-4659-B21C-7C53B95EAC20}" type="datetimeFigureOut">
              <a:rPr lang="ru-RU"/>
              <a:pPr>
                <a:defRPr/>
              </a:pPr>
              <a:t>27.10.2013</a:t>
            </a:fld>
            <a:endParaRPr lang="ru-RU"/>
          </a:p>
        </p:txBody>
      </p:sp>
      <p:sp>
        <p:nvSpPr>
          <p:cNvPr id="5" name="Нижний колонтитул 21"/>
          <p:cNvSpPr>
            <a:spLocks noGrp="1"/>
          </p:cNvSpPr>
          <p:nvPr>
            <p:ph type="ftr" sz="quarter" idx="11"/>
          </p:nvPr>
        </p:nvSpPr>
        <p:spPr/>
        <p:txBody>
          <a:bodyPr/>
          <a:lstStyle>
            <a:lvl1pPr>
              <a:defRPr/>
            </a:lvl1pPr>
          </a:lstStyle>
          <a:p>
            <a:pPr>
              <a:defRPr/>
            </a:pPr>
            <a:endParaRPr lang="ru-RU"/>
          </a:p>
        </p:txBody>
      </p:sp>
      <p:sp>
        <p:nvSpPr>
          <p:cNvPr id="6" name="Номер слайда 17"/>
          <p:cNvSpPr>
            <a:spLocks noGrp="1"/>
          </p:cNvSpPr>
          <p:nvPr>
            <p:ph type="sldNum" sz="quarter" idx="12"/>
          </p:nvPr>
        </p:nvSpPr>
        <p:spPr/>
        <p:txBody>
          <a:bodyPr/>
          <a:lstStyle>
            <a:lvl1pPr>
              <a:defRPr/>
            </a:lvl1pPr>
          </a:lstStyle>
          <a:p>
            <a:pPr>
              <a:defRPr/>
            </a:pPr>
            <a:fld id="{B16BF566-ACF4-4223-BF4F-5ACC8A88D23A}"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44013" y="274640"/>
            <a:ext cx="1777470" cy="5592761"/>
          </a:xfrm>
        </p:spPr>
        <p:txBody>
          <a:bodyPr vert="eaVert"/>
          <a:lstStyle>
            <a:extLs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457200" y="274641"/>
            <a:ext cx="6324600" cy="5592760"/>
          </a:xfrm>
        </p:spPr>
        <p:txBody>
          <a:bodyPr vert="eaVert"/>
          <a:lstStyle>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9"/>
          <p:cNvSpPr>
            <a:spLocks noGrp="1"/>
          </p:cNvSpPr>
          <p:nvPr>
            <p:ph type="dt" sz="half" idx="10"/>
          </p:nvPr>
        </p:nvSpPr>
        <p:spPr/>
        <p:txBody>
          <a:bodyPr/>
          <a:lstStyle>
            <a:lvl1pPr>
              <a:defRPr/>
            </a:lvl1pPr>
          </a:lstStyle>
          <a:p>
            <a:pPr>
              <a:defRPr/>
            </a:pPr>
            <a:fld id="{961AEB9B-9447-4289-8D92-947E1922E221}" type="datetimeFigureOut">
              <a:rPr lang="ru-RU"/>
              <a:pPr>
                <a:defRPr/>
              </a:pPr>
              <a:t>27.10.2013</a:t>
            </a:fld>
            <a:endParaRPr lang="ru-RU"/>
          </a:p>
        </p:txBody>
      </p:sp>
      <p:sp>
        <p:nvSpPr>
          <p:cNvPr id="5" name="Нижний колонтитул 21"/>
          <p:cNvSpPr>
            <a:spLocks noGrp="1"/>
          </p:cNvSpPr>
          <p:nvPr>
            <p:ph type="ftr" sz="quarter" idx="11"/>
          </p:nvPr>
        </p:nvSpPr>
        <p:spPr/>
        <p:txBody>
          <a:bodyPr/>
          <a:lstStyle>
            <a:lvl1pPr>
              <a:defRPr/>
            </a:lvl1pPr>
          </a:lstStyle>
          <a:p>
            <a:pPr>
              <a:defRPr/>
            </a:pPr>
            <a:endParaRPr lang="ru-RU"/>
          </a:p>
        </p:txBody>
      </p:sp>
      <p:sp>
        <p:nvSpPr>
          <p:cNvPr id="6" name="Номер слайда 17"/>
          <p:cNvSpPr>
            <a:spLocks noGrp="1"/>
          </p:cNvSpPr>
          <p:nvPr>
            <p:ph type="sldNum" sz="quarter" idx="12"/>
          </p:nvPr>
        </p:nvSpPr>
        <p:spPr/>
        <p:txBody>
          <a:bodyPr/>
          <a:lstStyle>
            <a:lvl1pPr>
              <a:defRPr/>
            </a:lvl1pPr>
          </a:lstStyle>
          <a:p>
            <a:pPr>
              <a:defRPr/>
            </a:pPr>
            <a:fld id="{F956C64A-D766-4A15-A129-CB2FFA69EC9E}"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Заголовок 6"/>
          <p:cNvSpPr>
            <a:spLocks noGrp="1"/>
          </p:cNvSpPr>
          <p:nvPr>
            <p:ph type="title"/>
          </p:nvPr>
        </p:nvSpPr>
        <p:spPr/>
        <p:txBody>
          <a:bodyPr rtlCol="0"/>
          <a:lstStyle>
            <a:extLst/>
          </a:lstStyle>
          <a:p>
            <a:r>
              <a:rPr lang="ru-RU" smtClean="0"/>
              <a:t>Образец заголовка</a:t>
            </a:r>
            <a:endParaRPr lang="en-US"/>
          </a:p>
        </p:txBody>
      </p:sp>
      <p:sp>
        <p:nvSpPr>
          <p:cNvPr id="4" name="Дата 9"/>
          <p:cNvSpPr>
            <a:spLocks noGrp="1"/>
          </p:cNvSpPr>
          <p:nvPr>
            <p:ph type="dt" sz="half" idx="10"/>
          </p:nvPr>
        </p:nvSpPr>
        <p:spPr/>
        <p:txBody>
          <a:bodyPr/>
          <a:lstStyle>
            <a:lvl1pPr>
              <a:defRPr/>
            </a:lvl1pPr>
          </a:lstStyle>
          <a:p>
            <a:pPr>
              <a:defRPr/>
            </a:pPr>
            <a:fld id="{1049A97A-85F5-41F0-B304-94C067141483}" type="datetimeFigureOut">
              <a:rPr lang="ru-RU"/>
              <a:pPr>
                <a:defRPr/>
              </a:pPr>
              <a:t>27.10.2013</a:t>
            </a:fld>
            <a:endParaRPr lang="ru-RU"/>
          </a:p>
        </p:txBody>
      </p:sp>
      <p:sp>
        <p:nvSpPr>
          <p:cNvPr id="5" name="Нижний колонтитул 21"/>
          <p:cNvSpPr>
            <a:spLocks noGrp="1"/>
          </p:cNvSpPr>
          <p:nvPr>
            <p:ph type="ftr" sz="quarter" idx="11"/>
          </p:nvPr>
        </p:nvSpPr>
        <p:spPr/>
        <p:txBody>
          <a:bodyPr/>
          <a:lstStyle>
            <a:lvl1pPr>
              <a:defRPr/>
            </a:lvl1pPr>
          </a:lstStyle>
          <a:p>
            <a:pPr>
              <a:defRPr/>
            </a:pPr>
            <a:endParaRPr lang="ru-RU"/>
          </a:p>
        </p:txBody>
      </p:sp>
      <p:sp>
        <p:nvSpPr>
          <p:cNvPr id="6" name="Номер слайда 17"/>
          <p:cNvSpPr>
            <a:spLocks noGrp="1"/>
          </p:cNvSpPr>
          <p:nvPr>
            <p:ph type="sldNum" sz="quarter" idx="12"/>
          </p:nvPr>
        </p:nvSpPr>
        <p:spPr/>
        <p:txBody>
          <a:bodyPr/>
          <a:lstStyle>
            <a:lvl1pPr>
              <a:defRPr/>
            </a:lvl1pPr>
          </a:lstStyle>
          <a:p>
            <a:pPr>
              <a:defRPr/>
            </a:pPr>
            <a:fld id="{9BAFC6FA-DD13-482F-8903-DE25AC15436D}"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1"/>
      </p:bgRef>
    </p:bg>
    <p:spTree>
      <p:nvGrpSpPr>
        <p:cNvPr id="1" name=""/>
        <p:cNvGrpSpPr/>
        <p:nvPr/>
      </p:nvGrpSpPr>
      <p:grpSpPr>
        <a:xfrm>
          <a:off x="0" y="0"/>
          <a:ext cx="0" cy="0"/>
          <a:chOff x="0" y="0"/>
          <a:chExt cx="0" cy="0"/>
        </a:xfrm>
      </p:grpSpPr>
      <p:sp>
        <p:nvSpPr>
          <p:cNvPr id="4" name="Нашивка 3"/>
          <p:cNvSpPr/>
          <p:nvPr/>
        </p:nvSpPr>
        <p:spPr>
          <a:xfrm>
            <a:off x="3636963" y="3005138"/>
            <a:ext cx="182562"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a:p>
        </p:txBody>
      </p:sp>
      <p:sp>
        <p:nvSpPr>
          <p:cNvPr id="5" name="Нашивка 4"/>
          <p:cNvSpPr/>
          <p:nvPr/>
        </p:nvSpPr>
        <p:spPr>
          <a:xfrm>
            <a:off x="3449638" y="3005138"/>
            <a:ext cx="18415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a:p>
        </p:txBody>
      </p:sp>
      <p:sp>
        <p:nvSpPr>
          <p:cNvPr id="2" name="Заголовок 1"/>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ru-RU" smtClean="0"/>
              <a:t>Образец заголовка</a:t>
            </a:r>
            <a:endParaRPr lang="en-US"/>
          </a:p>
        </p:txBody>
      </p:sp>
      <p:sp>
        <p:nvSpPr>
          <p:cNvPr id="3" name="Текст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ru-RU" smtClean="0"/>
              <a:t>Образец текста</a:t>
            </a:r>
          </a:p>
        </p:txBody>
      </p:sp>
      <p:sp>
        <p:nvSpPr>
          <p:cNvPr id="6" name="Дата 3"/>
          <p:cNvSpPr>
            <a:spLocks noGrp="1"/>
          </p:cNvSpPr>
          <p:nvPr>
            <p:ph type="dt" sz="half" idx="10"/>
          </p:nvPr>
        </p:nvSpPr>
        <p:spPr/>
        <p:txBody>
          <a:bodyPr/>
          <a:lstStyle>
            <a:lvl1pPr>
              <a:defRPr/>
            </a:lvl1pPr>
            <a:extLst/>
          </a:lstStyle>
          <a:p>
            <a:pPr>
              <a:defRPr/>
            </a:pPr>
            <a:fld id="{06FFC2BA-9B0D-4375-9BA9-8897955EDAB4}" type="datetimeFigureOut">
              <a:rPr lang="ru-RU"/>
              <a:pPr>
                <a:defRPr/>
              </a:pPr>
              <a:t>27.10.2013</a:t>
            </a:fld>
            <a:endParaRPr lang="ru-RU"/>
          </a:p>
        </p:txBody>
      </p:sp>
      <p:sp>
        <p:nvSpPr>
          <p:cNvPr id="7" name="Нижний колонтитул 4"/>
          <p:cNvSpPr>
            <a:spLocks noGrp="1"/>
          </p:cNvSpPr>
          <p:nvPr>
            <p:ph type="ftr" sz="quarter" idx="11"/>
          </p:nvPr>
        </p:nvSpPr>
        <p:spPr/>
        <p:txBody>
          <a:bodyPr/>
          <a:lstStyle>
            <a:lvl1pPr>
              <a:defRPr/>
            </a:lvl1pPr>
            <a:extLst/>
          </a:lstStyle>
          <a:p>
            <a:pPr>
              <a:defRPr/>
            </a:pPr>
            <a:endParaRPr lang="ru-RU"/>
          </a:p>
        </p:txBody>
      </p:sp>
      <p:sp>
        <p:nvSpPr>
          <p:cNvPr id="8" name="Номер слайда 5"/>
          <p:cNvSpPr>
            <a:spLocks noGrp="1"/>
          </p:cNvSpPr>
          <p:nvPr>
            <p:ph type="sldNum" sz="quarter" idx="12"/>
          </p:nvPr>
        </p:nvSpPr>
        <p:spPr/>
        <p:txBody>
          <a:bodyPr/>
          <a:lstStyle>
            <a:lvl1pPr>
              <a:defRPr/>
            </a:lvl1pPr>
            <a:extLst/>
          </a:lstStyle>
          <a:p>
            <a:pPr>
              <a:defRPr/>
            </a:pPr>
            <a:fld id="{18A7698F-345F-4FCE-B4D5-B5E060D2B05B}" type="slidenum">
              <a:rPr lang="ru-RU"/>
              <a:pPr>
                <a:defRPr/>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bg>
      <p:bgRef idx="1002">
        <a:schemeClr val="bg1"/>
      </p:bgRef>
    </p:bg>
    <p:spTree>
      <p:nvGrpSpPr>
        <p:cNvPr id="1" name=""/>
        <p:cNvGrpSpPr/>
        <p:nvPr/>
      </p:nvGrpSpPr>
      <p:grpSpPr>
        <a:xfrm>
          <a:off x="0" y="0"/>
          <a:ext cx="0" cy="0"/>
          <a:chOff x="0" y="0"/>
          <a:chExt cx="0" cy="0"/>
        </a:xfrm>
      </p:grpSpPr>
      <p:sp>
        <p:nvSpPr>
          <p:cNvPr id="3" name="Содержимое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Содержимое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8" name="Заголовок 7"/>
          <p:cNvSpPr>
            <a:spLocks noGrp="1"/>
          </p:cNvSpPr>
          <p:nvPr>
            <p:ph type="title"/>
          </p:nvPr>
        </p:nvSpPr>
        <p:spPr/>
        <p:txBody>
          <a:bodyPr rtlCol="0"/>
          <a:lstStyle>
            <a:extLst/>
          </a:lstStyle>
          <a:p>
            <a:r>
              <a:rPr lang="ru-RU" smtClean="0"/>
              <a:t>Образец заголовка</a:t>
            </a:r>
            <a:endParaRPr lang="en-US"/>
          </a:p>
        </p:txBody>
      </p:sp>
      <p:sp>
        <p:nvSpPr>
          <p:cNvPr id="5" name="Дата 4"/>
          <p:cNvSpPr>
            <a:spLocks noGrp="1"/>
          </p:cNvSpPr>
          <p:nvPr>
            <p:ph type="dt" sz="half" idx="10"/>
          </p:nvPr>
        </p:nvSpPr>
        <p:spPr/>
        <p:txBody>
          <a:bodyPr/>
          <a:lstStyle>
            <a:lvl1pPr>
              <a:defRPr/>
            </a:lvl1pPr>
            <a:extLst/>
          </a:lstStyle>
          <a:p>
            <a:pPr>
              <a:defRPr/>
            </a:pPr>
            <a:fld id="{0D09DF93-3A2B-4E81-8F50-FFF8BA2802F7}" type="datetimeFigureOut">
              <a:rPr lang="ru-RU"/>
              <a:pPr>
                <a:defRPr/>
              </a:pPr>
              <a:t>27.10.2013</a:t>
            </a:fld>
            <a:endParaRPr lang="ru-RU"/>
          </a:p>
        </p:txBody>
      </p:sp>
      <p:sp>
        <p:nvSpPr>
          <p:cNvPr id="6" name="Нижний колонтитул 5"/>
          <p:cNvSpPr>
            <a:spLocks noGrp="1"/>
          </p:cNvSpPr>
          <p:nvPr>
            <p:ph type="ftr" sz="quarter" idx="11"/>
          </p:nvPr>
        </p:nvSpPr>
        <p:spPr/>
        <p:txBody>
          <a:bodyPr/>
          <a:lstStyle>
            <a:lvl1pPr>
              <a:defRPr/>
            </a:lvl1pPr>
            <a:extLst/>
          </a:lstStyle>
          <a:p>
            <a:pPr>
              <a:defRPr/>
            </a:pPr>
            <a:endParaRPr lang="ru-RU"/>
          </a:p>
        </p:txBody>
      </p:sp>
      <p:sp>
        <p:nvSpPr>
          <p:cNvPr id="7" name="Номер слайда 6"/>
          <p:cNvSpPr>
            <a:spLocks noGrp="1"/>
          </p:cNvSpPr>
          <p:nvPr>
            <p:ph type="sldNum" sz="quarter" idx="12"/>
          </p:nvPr>
        </p:nvSpPr>
        <p:spPr/>
        <p:txBody>
          <a:bodyPr/>
          <a:lstStyle>
            <a:lvl1pPr>
              <a:defRPr/>
            </a:lvl1pPr>
            <a:extLst/>
          </a:lstStyle>
          <a:p>
            <a:pPr>
              <a:defRPr/>
            </a:pPr>
            <a:fld id="{759E0871-A68A-4D7A-A769-3968D5DF6BE6}" type="slidenum">
              <a:rPr lang="ru-RU"/>
              <a:pPr>
                <a:defRPr/>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bg>
      <p:bgRef idx="1003">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lstStyle>
            <a:lvl1pPr>
              <a:defRPr/>
            </a:lvl1pPr>
            <a:extLst/>
          </a:lstStyle>
          <a:p>
            <a:r>
              <a:rPr lang="ru-RU" smtClean="0"/>
              <a:t>Образец заголовка</a:t>
            </a:r>
            <a:endParaRPr lang="en-US"/>
          </a:p>
        </p:txBody>
      </p:sp>
      <p:sp>
        <p:nvSpPr>
          <p:cNvPr id="3" name="Текст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ru-RU" smtClean="0"/>
              <a:t>Образец текста</a:t>
            </a:r>
          </a:p>
        </p:txBody>
      </p:sp>
      <p:sp>
        <p:nvSpPr>
          <p:cNvPr id="4" name="Текст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ru-RU" smtClean="0"/>
              <a:t>Образец текста</a:t>
            </a:r>
          </a:p>
        </p:txBody>
      </p:sp>
      <p:sp>
        <p:nvSpPr>
          <p:cNvPr id="5" name="Содержимое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Содержимое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Дата 6"/>
          <p:cNvSpPr>
            <a:spLocks noGrp="1"/>
          </p:cNvSpPr>
          <p:nvPr>
            <p:ph type="dt" sz="half" idx="10"/>
          </p:nvPr>
        </p:nvSpPr>
        <p:spPr/>
        <p:txBody>
          <a:bodyPr/>
          <a:lstStyle>
            <a:lvl1pPr>
              <a:defRPr/>
            </a:lvl1pPr>
            <a:extLst/>
          </a:lstStyle>
          <a:p>
            <a:pPr>
              <a:defRPr/>
            </a:pPr>
            <a:fld id="{E1456821-41C7-4C96-B6E6-CA5DC0F88E6C}" type="datetimeFigureOut">
              <a:rPr lang="ru-RU"/>
              <a:pPr>
                <a:defRPr/>
              </a:pPr>
              <a:t>27.10.2013</a:t>
            </a:fld>
            <a:endParaRPr lang="ru-RU"/>
          </a:p>
        </p:txBody>
      </p:sp>
      <p:sp>
        <p:nvSpPr>
          <p:cNvPr id="8" name="Нижний колонтитул 7"/>
          <p:cNvSpPr>
            <a:spLocks noGrp="1"/>
          </p:cNvSpPr>
          <p:nvPr>
            <p:ph type="ftr" sz="quarter" idx="11"/>
          </p:nvPr>
        </p:nvSpPr>
        <p:spPr/>
        <p:txBody>
          <a:bodyPr/>
          <a:lstStyle>
            <a:lvl1pPr>
              <a:defRPr/>
            </a:lvl1pPr>
            <a:extLst/>
          </a:lstStyle>
          <a:p>
            <a:pPr>
              <a:defRPr/>
            </a:pPr>
            <a:endParaRPr lang="ru-RU"/>
          </a:p>
        </p:txBody>
      </p:sp>
      <p:sp>
        <p:nvSpPr>
          <p:cNvPr id="9" name="Номер слайда 8"/>
          <p:cNvSpPr>
            <a:spLocks noGrp="1"/>
          </p:cNvSpPr>
          <p:nvPr>
            <p:ph type="sldNum" sz="quarter" idx="12"/>
          </p:nvPr>
        </p:nvSpPr>
        <p:spPr/>
        <p:txBody>
          <a:bodyPr/>
          <a:lstStyle>
            <a:lvl1pPr>
              <a:defRPr/>
            </a:lvl1pPr>
            <a:extLst/>
          </a:lstStyle>
          <a:p>
            <a:pPr>
              <a:defRPr/>
            </a:pPr>
            <a:fld id="{586DEEF5-21AF-40EB-875E-A5746EE363FC}" type="slidenum">
              <a:rPr lang="ru-RU"/>
              <a:pPr>
                <a:defRPr/>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bg>
      <p:bgRef idx="1002">
        <a:schemeClr val="bg1"/>
      </p:bgRef>
    </p:bg>
    <p:spTree>
      <p:nvGrpSpPr>
        <p:cNvPr id="1" name=""/>
        <p:cNvGrpSpPr/>
        <p:nvPr/>
      </p:nvGrpSpPr>
      <p:grpSpPr>
        <a:xfrm>
          <a:off x="0" y="0"/>
          <a:ext cx="0" cy="0"/>
          <a:chOff x="0" y="0"/>
          <a:chExt cx="0" cy="0"/>
        </a:xfrm>
      </p:grpSpPr>
      <p:sp>
        <p:nvSpPr>
          <p:cNvPr id="6" name="Заголовок 5"/>
          <p:cNvSpPr>
            <a:spLocks noGrp="1"/>
          </p:cNvSpPr>
          <p:nvPr>
            <p:ph type="title"/>
          </p:nvPr>
        </p:nvSpPr>
        <p:spPr/>
        <p:txBody>
          <a:bodyPr rtlCol="0"/>
          <a:lstStyle>
            <a:extLst/>
          </a:lstStyle>
          <a:p>
            <a:r>
              <a:rPr lang="ru-RU" smtClean="0"/>
              <a:t>Образец заголовка</a:t>
            </a:r>
            <a:endParaRPr lang="en-US"/>
          </a:p>
        </p:txBody>
      </p:sp>
      <p:sp>
        <p:nvSpPr>
          <p:cNvPr id="3" name="Дата 2"/>
          <p:cNvSpPr>
            <a:spLocks noGrp="1"/>
          </p:cNvSpPr>
          <p:nvPr>
            <p:ph type="dt" sz="half" idx="10"/>
          </p:nvPr>
        </p:nvSpPr>
        <p:spPr/>
        <p:txBody>
          <a:bodyPr/>
          <a:lstStyle>
            <a:lvl1pPr>
              <a:defRPr/>
            </a:lvl1pPr>
            <a:extLst/>
          </a:lstStyle>
          <a:p>
            <a:pPr>
              <a:defRPr/>
            </a:pPr>
            <a:fld id="{D088FF68-0899-4CD3-AEC0-724059F005DC}" type="datetimeFigureOut">
              <a:rPr lang="ru-RU"/>
              <a:pPr>
                <a:defRPr/>
              </a:pPr>
              <a:t>27.10.2013</a:t>
            </a:fld>
            <a:endParaRPr lang="ru-RU"/>
          </a:p>
        </p:txBody>
      </p:sp>
      <p:sp>
        <p:nvSpPr>
          <p:cNvPr id="4" name="Нижний колонтитул 3"/>
          <p:cNvSpPr>
            <a:spLocks noGrp="1"/>
          </p:cNvSpPr>
          <p:nvPr>
            <p:ph type="ftr" sz="quarter" idx="11"/>
          </p:nvPr>
        </p:nvSpPr>
        <p:spPr/>
        <p:txBody>
          <a:bodyPr/>
          <a:lstStyle>
            <a:lvl1pPr>
              <a:defRPr/>
            </a:lvl1pPr>
            <a:extLst/>
          </a:lstStyle>
          <a:p>
            <a:pPr>
              <a:defRPr/>
            </a:pPr>
            <a:endParaRPr lang="ru-RU"/>
          </a:p>
        </p:txBody>
      </p:sp>
      <p:sp>
        <p:nvSpPr>
          <p:cNvPr id="5" name="Номер слайда 4"/>
          <p:cNvSpPr>
            <a:spLocks noGrp="1"/>
          </p:cNvSpPr>
          <p:nvPr>
            <p:ph type="sldNum" sz="quarter" idx="12"/>
          </p:nvPr>
        </p:nvSpPr>
        <p:spPr/>
        <p:txBody>
          <a:bodyPr/>
          <a:lstStyle>
            <a:lvl1pPr>
              <a:defRPr/>
            </a:lvl1pPr>
            <a:extLst/>
          </a:lstStyle>
          <a:p>
            <a:pPr>
              <a:defRPr/>
            </a:pPr>
            <a:fld id="{BD234A7D-ADB6-496B-A4D4-437FB1992985}" type="slidenum">
              <a:rPr lang="ru-RU"/>
              <a:pPr>
                <a:defRPr/>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9"/>
          <p:cNvSpPr>
            <a:spLocks noGrp="1"/>
          </p:cNvSpPr>
          <p:nvPr>
            <p:ph type="dt" sz="half" idx="10"/>
          </p:nvPr>
        </p:nvSpPr>
        <p:spPr/>
        <p:txBody>
          <a:bodyPr/>
          <a:lstStyle>
            <a:lvl1pPr>
              <a:defRPr/>
            </a:lvl1pPr>
          </a:lstStyle>
          <a:p>
            <a:pPr>
              <a:defRPr/>
            </a:pPr>
            <a:fld id="{5E4D4382-24A1-4A59-87CE-0ECF8D579F08}" type="datetimeFigureOut">
              <a:rPr lang="ru-RU"/>
              <a:pPr>
                <a:defRPr/>
              </a:pPr>
              <a:t>27.10.2013</a:t>
            </a:fld>
            <a:endParaRPr lang="ru-RU"/>
          </a:p>
        </p:txBody>
      </p:sp>
      <p:sp>
        <p:nvSpPr>
          <p:cNvPr id="3" name="Нижний колонтитул 21"/>
          <p:cNvSpPr>
            <a:spLocks noGrp="1"/>
          </p:cNvSpPr>
          <p:nvPr>
            <p:ph type="ftr" sz="quarter" idx="11"/>
          </p:nvPr>
        </p:nvSpPr>
        <p:spPr/>
        <p:txBody>
          <a:bodyPr/>
          <a:lstStyle>
            <a:lvl1pPr>
              <a:defRPr/>
            </a:lvl1pPr>
          </a:lstStyle>
          <a:p>
            <a:pPr>
              <a:defRPr/>
            </a:pPr>
            <a:endParaRPr lang="ru-RU"/>
          </a:p>
        </p:txBody>
      </p:sp>
      <p:sp>
        <p:nvSpPr>
          <p:cNvPr id="4" name="Номер слайда 17"/>
          <p:cNvSpPr>
            <a:spLocks noGrp="1"/>
          </p:cNvSpPr>
          <p:nvPr>
            <p:ph type="sldNum" sz="quarter" idx="12"/>
          </p:nvPr>
        </p:nvSpPr>
        <p:spPr/>
        <p:txBody>
          <a:bodyPr/>
          <a:lstStyle>
            <a:lvl1pPr>
              <a:defRPr/>
            </a:lvl1pPr>
          </a:lstStyle>
          <a:p>
            <a:pPr>
              <a:defRPr/>
            </a:pPr>
            <a:fld id="{2347BC5C-06E3-4DD8-AE46-01185E031DEB}"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3">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ru-RU" smtClean="0"/>
              <a:t>Образец заголовка</a:t>
            </a:r>
            <a:endParaRPr lang="en-US"/>
          </a:p>
        </p:txBody>
      </p:sp>
      <p:sp>
        <p:nvSpPr>
          <p:cNvPr id="3" name="Текст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ru-RU" smtClean="0"/>
              <a:t>Образец текста</a:t>
            </a:r>
          </a:p>
        </p:txBody>
      </p:sp>
      <p:sp>
        <p:nvSpPr>
          <p:cNvPr id="4" name="Содержимое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4"/>
          <p:cNvSpPr>
            <a:spLocks noGrp="1"/>
          </p:cNvSpPr>
          <p:nvPr>
            <p:ph type="dt" sz="half" idx="10"/>
          </p:nvPr>
        </p:nvSpPr>
        <p:spPr/>
        <p:txBody>
          <a:bodyPr/>
          <a:lstStyle>
            <a:lvl1pPr>
              <a:defRPr/>
            </a:lvl1pPr>
            <a:extLst/>
          </a:lstStyle>
          <a:p>
            <a:pPr>
              <a:defRPr/>
            </a:pPr>
            <a:fld id="{3045A06C-B774-4D18-8D82-6A23FD02D1B6}" type="datetimeFigureOut">
              <a:rPr lang="ru-RU"/>
              <a:pPr>
                <a:defRPr/>
              </a:pPr>
              <a:t>27.10.2013</a:t>
            </a:fld>
            <a:endParaRPr lang="ru-RU"/>
          </a:p>
        </p:txBody>
      </p:sp>
      <p:sp>
        <p:nvSpPr>
          <p:cNvPr id="6" name="Нижний колонтитул 5"/>
          <p:cNvSpPr>
            <a:spLocks noGrp="1"/>
          </p:cNvSpPr>
          <p:nvPr>
            <p:ph type="ftr" sz="quarter" idx="11"/>
          </p:nvPr>
        </p:nvSpPr>
        <p:spPr/>
        <p:txBody>
          <a:bodyPr/>
          <a:lstStyle>
            <a:lvl1pPr>
              <a:defRPr/>
            </a:lvl1pPr>
            <a:extLst/>
          </a:lstStyle>
          <a:p>
            <a:pPr>
              <a:defRPr/>
            </a:pPr>
            <a:endParaRPr lang="ru-RU"/>
          </a:p>
        </p:txBody>
      </p:sp>
      <p:sp>
        <p:nvSpPr>
          <p:cNvPr id="7" name="Номер слайда 6"/>
          <p:cNvSpPr>
            <a:spLocks noGrp="1"/>
          </p:cNvSpPr>
          <p:nvPr>
            <p:ph type="sldNum" sz="quarter" idx="12"/>
          </p:nvPr>
        </p:nvSpPr>
        <p:spPr/>
        <p:txBody>
          <a:bodyPr/>
          <a:lstStyle>
            <a:lvl1pPr>
              <a:defRPr/>
            </a:lvl1pPr>
            <a:extLst/>
          </a:lstStyle>
          <a:p>
            <a:pPr>
              <a:defRPr/>
            </a:pPr>
            <a:fld id="{A308DE2D-D469-4125-AB1D-86759AFCA10A}" type="slidenum">
              <a:rPr lang="ru-RU"/>
              <a:pPr>
                <a:defRPr/>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2">
        <a:schemeClr val="bg1"/>
      </p:bgRef>
    </p:bg>
    <p:spTree>
      <p:nvGrpSpPr>
        <p:cNvPr id="1" name=""/>
        <p:cNvGrpSpPr/>
        <p:nvPr/>
      </p:nvGrpSpPr>
      <p:grpSpPr>
        <a:xfrm>
          <a:off x="0" y="0"/>
          <a:ext cx="0" cy="0"/>
          <a:chOff x="0" y="0"/>
          <a:chExt cx="0" cy="0"/>
        </a:xfrm>
      </p:grpSpPr>
      <p:sp>
        <p:nvSpPr>
          <p:cNvPr id="5" name="Полилиния 4"/>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6" name="Полилиния 5"/>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7" name="Прямоугольный треугольник 6"/>
          <p:cNvSpPr>
            <a:spLocks/>
          </p:cNvSpPr>
          <p:nvPr/>
        </p:nvSpPr>
        <p:spPr bwMode="auto">
          <a:xfrm>
            <a:off x="-6042" y="5791253"/>
            <a:ext cx="3402314" cy="1080868"/>
          </a:xfrm>
          <a:prstGeom prst="rtTriangle">
            <a:avLst/>
          </a:prstGeom>
          <a:blipFill>
            <a:blip r:embed="rId3" cstate="screen">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cxnSp>
        <p:nvCxnSpPr>
          <p:cNvPr id="8" name="Прямая соединительная линия 7"/>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Нашивка 8"/>
          <p:cNvSpPr/>
          <p:nvPr/>
        </p:nvSpPr>
        <p:spPr>
          <a:xfrm>
            <a:off x="8664575"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a:p>
        </p:txBody>
      </p:sp>
      <p:sp>
        <p:nvSpPr>
          <p:cNvPr id="10" name="Нашивка 9"/>
          <p:cNvSpPr/>
          <p:nvPr/>
        </p:nvSpPr>
        <p:spPr>
          <a:xfrm>
            <a:off x="8477250"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a:p>
        </p:txBody>
      </p:sp>
      <p:sp>
        <p:nvSpPr>
          <p:cNvPr id="4" name="Текст 3"/>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ru-RU" smtClean="0"/>
              <a:t>Образец текста</a:t>
            </a:r>
          </a:p>
        </p:txBody>
      </p:sp>
      <p:sp>
        <p:nvSpPr>
          <p:cNvPr id="3" name="Рисунок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ru-RU" noProof="0" smtClean="0"/>
              <a:t>Вставка рисунка</a:t>
            </a:r>
            <a:endParaRPr lang="en-US" noProof="0" dirty="0"/>
          </a:p>
        </p:txBody>
      </p:sp>
      <p:sp>
        <p:nvSpPr>
          <p:cNvPr id="2" name="Заголовок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ru-RU" smtClean="0"/>
              <a:t>Образец заголовка</a:t>
            </a:r>
            <a:endParaRPr lang="en-US"/>
          </a:p>
        </p:txBody>
      </p:sp>
      <p:sp>
        <p:nvSpPr>
          <p:cNvPr id="11" name="Дата 4"/>
          <p:cNvSpPr>
            <a:spLocks noGrp="1"/>
          </p:cNvSpPr>
          <p:nvPr>
            <p:ph type="dt" sz="half" idx="10"/>
          </p:nvPr>
        </p:nvSpPr>
        <p:spPr/>
        <p:txBody>
          <a:bodyPr/>
          <a:lstStyle>
            <a:lvl1pPr>
              <a:defRPr>
                <a:solidFill>
                  <a:schemeClr val="tx1"/>
                </a:solidFill>
              </a:defRPr>
            </a:lvl1pPr>
            <a:extLst/>
          </a:lstStyle>
          <a:p>
            <a:pPr>
              <a:defRPr/>
            </a:pPr>
            <a:fld id="{11A9EF01-207A-4D7A-93BA-AE92F0F3AA24}" type="datetimeFigureOut">
              <a:rPr lang="ru-RU"/>
              <a:pPr>
                <a:defRPr/>
              </a:pPr>
              <a:t>27.10.2013</a:t>
            </a:fld>
            <a:endParaRPr lang="ru-RU"/>
          </a:p>
        </p:txBody>
      </p:sp>
      <p:sp>
        <p:nvSpPr>
          <p:cNvPr id="12" name="Нижний колонтитул 5"/>
          <p:cNvSpPr>
            <a:spLocks noGrp="1"/>
          </p:cNvSpPr>
          <p:nvPr>
            <p:ph type="ftr" sz="quarter" idx="11"/>
          </p:nvPr>
        </p:nvSpPr>
        <p:spPr/>
        <p:txBody>
          <a:bodyPr/>
          <a:lstStyle>
            <a:lvl1pPr>
              <a:defRPr>
                <a:solidFill>
                  <a:schemeClr val="tx1"/>
                </a:solidFill>
              </a:defRPr>
            </a:lvl1pPr>
            <a:extLst/>
          </a:lstStyle>
          <a:p>
            <a:pPr>
              <a:defRPr/>
            </a:pPr>
            <a:endParaRPr lang="ru-RU"/>
          </a:p>
        </p:txBody>
      </p:sp>
      <p:sp>
        <p:nvSpPr>
          <p:cNvPr id="13" name="Номер слайда 6"/>
          <p:cNvSpPr>
            <a:spLocks noGrp="1"/>
          </p:cNvSpPr>
          <p:nvPr>
            <p:ph type="sldNum" sz="quarter" idx="12"/>
          </p:nvPr>
        </p:nvSpPr>
        <p:spPr/>
        <p:txBody>
          <a:bodyPr/>
          <a:lstStyle>
            <a:lvl1pPr>
              <a:defRPr>
                <a:solidFill>
                  <a:schemeClr val="tx1"/>
                </a:solidFill>
              </a:defRPr>
            </a:lvl1pPr>
            <a:extLst/>
          </a:lstStyle>
          <a:p>
            <a:pPr>
              <a:defRPr/>
            </a:pPr>
            <a:fld id="{CDADCE7E-822A-4C29-AC18-4E6317B3E8C8}" type="slidenum">
              <a:rPr lang="ru-RU"/>
              <a:pPr>
                <a:defRPr/>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Полилиния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12" name="Полилиния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14" name="Прямоугольный треугольник 13"/>
          <p:cNvSpPr>
            <a:spLocks/>
          </p:cNvSpPr>
          <p:nvPr/>
        </p:nvSpPr>
        <p:spPr bwMode="auto">
          <a:xfrm>
            <a:off x="-6042" y="5791253"/>
            <a:ext cx="3402314" cy="1080868"/>
          </a:xfrm>
          <a:prstGeom prst="rtTriangle">
            <a:avLst/>
          </a:prstGeom>
          <a:blipFill>
            <a:blip r:embed="rId13" cstate="screen">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cxnSp>
        <p:nvCxnSpPr>
          <p:cNvPr id="15" name="Прямая соединительная линия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Заголовок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lang="ru-RU" smtClean="0"/>
              <a:t>Образец заголовка</a:t>
            </a:r>
            <a:endParaRPr lang="en-US"/>
          </a:p>
        </p:txBody>
      </p:sp>
      <p:sp>
        <p:nvSpPr>
          <p:cNvPr id="1033" name="Текст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0" name="Дата 9"/>
          <p:cNvSpPr>
            <a:spLocks noGrp="1"/>
          </p:cNvSpPr>
          <p:nvPr>
            <p:ph type="dt" sz="half" idx="2"/>
          </p:nvPr>
        </p:nvSpPr>
        <p:spPr>
          <a:xfrm>
            <a:off x="6727825" y="6408738"/>
            <a:ext cx="1919288" cy="365125"/>
          </a:xfrm>
          <a:prstGeom prst="rect">
            <a:avLst/>
          </a:prstGeom>
        </p:spPr>
        <p:txBody>
          <a:bodyPr vert="horz" anchor="b"/>
          <a:lstStyle>
            <a:lvl1pPr algn="l" eaLnBrk="1" latinLnBrk="0" hangingPunct="1">
              <a:defRPr kumimoji="0" sz="1000">
                <a:solidFill>
                  <a:schemeClr val="tx1"/>
                </a:solidFill>
              </a:defRPr>
            </a:lvl1pPr>
            <a:extLst/>
          </a:lstStyle>
          <a:p>
            <a:pPr>
              <a:defRPr/>
            </a:pPr>
            <a:fld id="{66258954-1129-4321-B812-FAE96FF1D16C}" type="datetimeFigureOut">
              <a:rPr lang="ru-RU"/>
              <a:pPr>
                <a:defRPr/>
              </a:pPr>
              <a:t>27.10.2013</a:t>
            </a:fld>
            <a:endParaRPr lang="ru-RU"/>
          </a:p>
        </p:txBody>
      </p:sp>
      <p:sp>
        <p:nvSpPr>
          <p:cNvPr id="22" name="Нижний колонтитул 21"/>
          <p:cNvSpPr>
            <a:spLocks noGrp="1"/>
          </p:cNvSpPr>
          <p:nvPr>
            <p:ph type="ftr" sz="quarter" idx="3"/>
          </p:nvPr>
        </p:nvSpPr>
        <p:spPr>
          <a:xfrm>
            <a:off x="4379913" y="6408738"/>
            <a:ext cx="2351087" cy="365125"/>
          </a:xfrm>
          <a:prstGeom prst="rect">
            <a:avLst/>
          </a:prstGeom>
        </p:spPr>
        <p:txBody>
          <a:bodyPr vert="horz" anchor="b"/>
          <a:lstStyle>
            <a:lvl1pPr algn="r" eaLnBrk="1" latinLnBrk="0" hangingPunct="1">
              <a:defRPr kumimoji="0" sz="1000">
                <a:solidFill>
                  <a:schemeClr val="tx1"/>
                </a:solidFill>
              </a:defRPr>
            </a:lvl1pPr>
            <a:extLst/>
          </a:lstStyle>
          <a:p>
            <a:pPr>
              <a:defRPr/>
            </a:pPr>
            <a:endParaRPr lang="ru-RU"/>
          </a:p>
        </p:txBody>
      </p:sp>
      <p:sp>
        <p:nvSpPr>
          <p:cNvPr id="18" name="Номер слайда 17"/>
          <p:cNvSpPr>
            <a:spLocks noGrp="1"/>
          </p:cNvSpPr>
          <p:nvPr>
            <p:ph type="sldNum" sz="quarter" idx="4"/>
          </p:nvPr>
        </p:nvSpPr>
        <p:spPr>
          <a:xfrm>
            <a:off x="8647113" y="6408738"/>
            <a:ext cx="366712" cy="365125"/>
          </a:xfrm>
          <a:prstGeom prst="rect">
            <a:avLst/>
          </a:prstGeom>
        </p:spPr>
        <p:txBody>
          <a:bodyPr vert="horz" anchor="b"/>
          <a:lstStyle>
            <a:lvl1pPr algn="r" eaLnBrk="1" latinLnBrk="0" hangingPunct="1">
              <a:defRPr kumimoji="0" sz="1000" b="0">
                <a:solidFill>
                  <a:schemeClr val="tx1"/>
                </a:solidFill>
              </a:defRPr>
            </a:lvl1pPr>
            <a:extLst/>
          </a:lstStyle>
          <a:p>
            <a:pPr>
              <a:defRPr/>
            </a:pPr>
            <a:fld id="{F6699383-55E3-48F8-B450-DEA35BB28457}"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701" r:id="rId1"/>
    <p:sldLayoutId id="2147483697" r:id="rId2"/>
    <p:sldLayoutId id="2147483702" r:id="rId3"/>
    <p:sldLayoutId id="2147483703" r:id="rId4"/>
    <p:sldLayoutId id="2147483704" r:id="rId5"/>
    <p:sldLayoutId id="2147483705" r:id="rId6"/>
    <p:sldLayoutId id="2147483698" r:id="rId7"/>
    <p:sldLayoutId id="2147483706" r:id="rId8"/>
    <p:sldLayoutId id="2147483707" r:id="rId9"/>
    <p:sldLayoutId id="2147483699" r:id="rId10"/>
    <p:sldLayoutId id="2147483700" r:id="rId11"/>
  </p:sldLayoutIdLst>
  <p:txStyles>
    <p:title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Lucida Sans Unicode" pitchFamily="34" charset="0"/>
        </a:defRPr>
      </a:lvl2pPr>
      <a:lvl3pPr algn="l" rtl="0" eaLnBrk="0" fontAlgn="base" hangingPunct="0">
        <a:spcBef>
          <a:spcPct val="0"/>
        </a:spcBef>
        <a:spcAft>
          <a:spcPct val="0"/>
        </a:spcAft>
        <a:defRPr sz="4100" b="1">
          <a:solidFill>
            <a:schemeClr val="tx2"/>
          </a:solidFill>
          <a:latin typeface="Lucida Sans Unicode" pitchFamily="34" charset="0"/>
        </a:defRPr>
      </a:lvl3pPr>
      <a:lvl4pPr algn="l" rtl="0" eaLnBrk="0" fontAlgn="base" hangingPunct="0">
        <a:spcBef>
          <a:spcPct val="0"/>
        </a:spcBef>
        <a:spcAft>
          <a:spcPct val="0"/>
        </a:spcAft>
        <a:defRPr sz="4100" b="1">
          <a:solidFill>
            <a:schemeClr val="tx2"/>
          </a:solidFill>
          <a:latin typeface="Lucida Sans Unicode" pitchFamily="34" charset="0"/>
        </a:defRPr>
      </a:lvl4pPr>
      <a:lvl5pPr algn="l" rtl="0" eaLnBrk="0" fontAlgn="base" hangingPunct="0">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p:titleStyle>
    <p:body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audio" Target="file:///C:\&#1053;&#1077;&#1083;&#1083;&#1080;\&#1052;&#1091;&#1079;&#1099;&#1082;&#1072;\ringtones%20&#1087;&#1088;&#1080;&#1082;&#1086;&#1083;&#1100;&#1085;&#1099;&#1077;\VIVALDI.mp3" TargetMode="Externa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audio" Target="../media/audio1.wav"/></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audio" Target="file:///C:\&#1053;&#1077;&#1083;&#1083;&#1080;\&#1052;&#1091;&#1079;&#1099;&#1082;&#1072;\ringtones%20&#1087;&#1088;&#1080;&#1082;&#1086;&#1083;&#1100;&#1085;&#1099;&#1077;\Ameno.mp3"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ru.wikipedia.org/wiki/%D0%96%D0%B0%D0%B1%D0%BE%D1%82%D0%B8%D0%BD%D1%81%D0%BA%D0%B8%D0%B9,_%D0%92%D0%BB%D0%B0%D0%B4%D0%B8%D0%BC%D0%B8%D1%80_%D0%95%D0%B2%D0%B3%D0%B5%D0%BD%D1%8C%D0%B5%D0%B2%D0%B8%D1%87" TargetMode="External"/><Relationship Id="rId2" Type="http://schemas.openxmlformats.org/officeDocument/2006/relationships/hyperlink" Target="http://ru.wikipedia.org/wiki/1901_%D0%B3%D0%BE%D0%B4" TargetMode="External"/><Relationship Id="rId1" Type="http://schemas.openxmlformats.org/officeDocument/2006/relationships/slideLayout" Target="../slideLayouts/slideLayout2.xml"/><Relationship Id="rId5" Type="http://schemas.openxmlformats.org/officeDocument/2006/relationships/hyperlink" Target="http://ru.wikipedia.org/wiki/1903_%D0%B3%D0%BE%D0%B4" TargetMode="External"/><Relationship Id="rId4" Type="http://schemas.openxmlformats.org/officeDocument/2006/relationships/hyperlink" Target="http://ru.wikipedia.org/wiki/%D0%A1%D0%B8%D0%BE%D0%BD%D0%B8%D0%B7%D0%BC"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6.gif"/></Relationships>
</file>

<file path=ppt/slides/_rels/slide15.xml.rels><?xml version="1.0" encoding="UTF-8" standalone="yes"?>
<Relationships xmlns="http://schemas.openxmlformats.org/package/2006/relationships"><Relationship Id="rId8" Type="http://schemas.openxmlformats.org/officeDocument/2006/relationships/hyperlink" Target="http://ru.wikipedia.org/wiki/%D0%9E%D1%81%D0%BA%D0%BE%D1%80%D0%B1%D0%BB%D0%B5%D0%BD%D0%B8%D0%B5_%D0%B2%D0%B5%D0%BB%D0%B8%D1%87%D0%B5%D1%81%D1%82%D0%B2%D0%B0" TargetMode="External"/><Relationship Id="rId3" Type="http://schemas.openxmlformats.org/officeDocument/2006/relationships/hyperlink" Target="http://ru.wikipedia.org/wiki/%D0%91%D1%80%D0%BE%D0%BD%D0%B5%D0%BD%D0%BE%D1%81%D0%B5%D1%86_(%D1%81%D1%83%D0%B4%D0%BD%D0%BE)" TargetMode="External"/><Relationship Id="rId7" Type="http://schemas.openxmlformats.org/officeDocument/2006/relationships/hyperlink" Target="http://ru.wikipedia.org/wiki/%D0%91%D1%83%D1%87%D0%B8%D0%BD%D1%81%D0%BA%D0%B0%D1%8F,_%D0%9D%D0%B0%D0%B4%D0%B5%D0%B6%D0%B4%D0%B0_%D0%90%D0%BB%D0%B5%D0%BA%D1%81%D0%B0%D0%BD%D0%B4%D1%80%D0%BE%D0%B2%D0%BD%D0%B0" TargetMode="External"/><Relationship Id="rId2" Type="http://schemas.openxmlformats.org/officeDocument/2006/relationships/hyperlink" Target="http://ru.wikipedia.org/wiki/1905_%D0%B3%D0%BE%D0%B4" TargetMode="External"/><Relationship Id="rId1" Type="http://schemas.openxmlformats.org/officeDocument/2006/relationships/slideLayout" Target="../slideLayouts/slideLayout2.xml"/><Relationship Id="rId6" Type="http://schemas.openxmlformats.org/officeDocument/2006/relationships/hyperlink" Target="http://ru.wikipedia.org/wiki/%D0%A4%D1%91%D0%B4%D0%BE%D1%80_%D0%A1%D0%BE%D0%BB%D0%BE%D0%B3%D1%83%D0%B1" TargetMode="External"/><Relationship Id="rId11" Type="http://schemas.openxmlformats.org/officeDocument/2006/relationships/image" Target="../media/image17.jpeg"/><Relationship Id="rId5" Type="http://schemas.openxmlformats.org/officeDocument/2006/relationships/hyperlink" Target="http://ru.wikipedia.org/wiki/%D0%9A%D1%83%D0%BF%D1%80%D0%B8%D0%BD,_%D0%90%D0%BB%D0%B5%D0%BA%D1%81%D0%B0%D0%BD%D0%B4%D1%80_%D0%98%D0%B2%D0%B0%D0%BD%D0%BE%D0%B2%D0%B8%D1%87" TargetMode="External"/><Relationship Id="rId10" Type="http://schemas.openxmlformats.org/officeDocument/2006/relationships/hyperlink" Target="http://ru.wikipedia.org/wiki/%D0%93%D1%80%D1%83%D0%B7%D0%B5%D0%BD%D0%B1%D0%B5%D1%80%D0%B3,_%D0%9E%D1%81%D0%BA%D0%B0%D1%80_%D0%9E%D1%81%D0%B8%D0%BF%D0%BE%D0%B2%D0%B8%D1%87" TargetMode="External"/><Relationship Id="rId4" Type="http://schemas.openxmlformats.org/officeDocument/2006/relationships/hyperlink" Target="http://ru.wikipedia.org/wiki/%D0%9F%D0%BE%D1%82%D1%91%D0%BC%D0%BA%D0%B8%D0%BD_(%D0%B1%D1%80%D0%BE%D0%BD%D0%B5%D0%BD%D0%BE%D1%81%D0%B5%D1%86)" TargetMode="External"/><Relationship Id="rId9" Type="http://schemas.openxmlformats.org/officeDocument/2006/relationships/hyperlink" Target="http://ru.wikipedia.org/wiki/%D0%90%D0%B4%D0%B2%D0%BE%D0%BA%D0%B0%D1%82"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ru.wikipedia.org/wiki/27_%D0%B8%D1%8E%D0%BD%D1%8F" TargetMode="External"/><Relationship Id="rId7" Type="http://schemas.openxmlformats.org/officeDocument/2006/relationships/image" Target="../media/image18.jpe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hyperlink" Target="http://ru.wikipedia.org/wiki/%D0%92%D0%B0%D0%BA%D1%83%D0%BB%D0%B5%D0%BD%D1%87%D1%83%D0%BA,_%D0%93%D1%80%D0%B8%D0%B3%D0%BE%D1%80%D0%B8%D0%B9_%D0%9D%D0%B8%D0%BA%D0%B8%D1%82%D0%B8%D1%87" TargetMode="External"/><Relationship Id="rId5" Type="http://schemas.openxmlformats.org/officeDocument/2006/relationships/hyperlink" Target="http://ru.wikipedia.org/wiki/%D0%96%D0%B8%D1%82%D0%BE%D0%BC%D0%B8%D1%80" TargetMode="External"/><Relationship Id="rId4" Type="http://schemas.openxmlformats.org/officeDocument/2006/relationships/hyperlink" Target="http://ru.wikipedia.org/wiki/1905" TargetMode="External"/></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hyperlink" Target="http://ru.wikipedia.org/wiki/1905" TargetMode="External"/><Relationship Id="rId2" Type="http://schemas.openxmlformats.org/officeDocument/2006/relationships/hyperlink" Target="http://ru.wikipedia.org/wiki/27_%D0%B8%D1%8E%D0%BD%D1%8F" TargetMode="External"/><Relationship Id="rId1" Type="http://schemas.openxmlformats.org/officeDocument/2006/relationships/slideLayout" Target="../slideLayouts/slideLayout7.xml"/><Relationship Id="rId5" Type="http://schemas.openxmlformats.org/officeDocument/2006/relationships/hyperlink" Target="http://ru.wikipedia.org/wiki/%D0%92%D0%B0%D0%BA%D1%83%D0%BB%D0%B5%D0%BD%D1%87%D1%83%D0%BA,_%D0%93%D1%80%D0%B8%D0%B3%D0%BE%D1%80%D0%B8%D0%B9_%D0%9D%D0%B8%D0%BA%D0%B8%D1%82%D0%B8%D1%87" TargetMode="External"/><Relationship Id="rId4" Type="http://schemas.openxmlformats.org/officeDocument/2006/relationships/hyperlink" Target="http://ru.wikipedia.org/wiki/%D0%96%D0%B8%D1%82%D0%BE%D0%BC%D0%B8%D1%80" TargetMode="External"/></Relationships>
</file>

<file path=ppt/slides/_rels/slide19.xml.rels><?xml version="1.0" encoding="UTF-8" standalone="yes"?>
<Relationships xmlns="http://schemas.openxmlformats.org/package/2006/relationships"><Relationship Id="rId8" Type="http://schemas.openxmlformats.org/officeDocument/2006/relationships/hyperlink" Target="http://ru.wikipedia.org/wiki/%D0%A7%D0%B0%D1%80%D1%81%D0%BA%D0%B0%D1%8F,_%D0%9B%D0%B8%D0%B4%D0%B8%D1%8F_%D0%90%D0%BB%D0%B5%D0%BA%D1%81%D0%B5%D0%B5%D0%B2%D0%BD%D0%B0" TargetMode="External"/><Relationship Id="rId13" Type="http://schemas.openxmlformats.org/officeDocument/2006/relationships/hyperlink" Target="http://ru.wikipedia.org/wiki/1916_%D0%B3%D0%BE%D0%B4" TargetMode="External"/><Relationship Id="rId3" Type="http://schemas.openxmlformats.org/officeDocument/2006/relationships/hyperlink" Target="http://ru.wikipedia.org/wiki/%D0%9A%D1%83%D1%80%D0%BE%D1%80%D1%82%D0%BD%D1%8B%D0%B9_%D1%80%D0%B0%D0%B9%D0%BE%D0%BD_%D0%A1%D0%B0%D0%BD%D0%BA%D1%82-%D0%9F%D0%B5%D1%82%D0%B5%D1%80%D0%B1%D1%83%D1%80%D0%B3%D0%B0" TargetMode="External"/><Relationship Id="rId7" Type="http://schemas.openxmlformats.org/officeDocument/2006/relationships/hyperlink" Target="http://ru.wikipedia.org/wiki/%D0%A3%D0%B8%D1%82%D0%BC%D0%B5%D0%BD,_%D0%A3%D0%BE%D0%BB%D1%82" TargetMode="External"/><Relationship Id="rId12" Type="http://schemas.openxmlformats.org/officeDocument/2006/relationships/hyperlink" Target="http://ru.wikipedia.org/wiki/%D0%9C%D0%B0%D1%8F%D0%BA%D0%BE%D0%B2%D1%81%D0%BA%D0%B8%D0%B9,_%D0%92%D0%BB%D0%B0%D0%B4%D0%B8%D0%BC%D0%B8%D1%80_%D0%92%D0%BB%D0%B0%D0%B4%D0%B8%D0%BC%D0%B8%D1%80%D0%BE%D0%B2%D0%B8%D1%87" TargetMode="External"/><Relationship Id="rId2" Type="http://schemas.openxmlformats.org/officeDocument/2006/relationships/hyperlink" Target="http://ru.wikipedia.org/wiki/1906_%D0%B3%D0%BE%D0%B4" TargetMode="External"/><Relationship Id="rId1" Type="http://schemas.openxmlformats.org/officeDocument/2006/relationships/slideLayout" Target="../slideLayouts/slideLayout7.xml"/><Relationship Id="rId6" Type="http://schemas.openxmlformats.org/officeDocument/2006/relationships/hyperlink" Target="http://ru.wikipedia.org/wiki/1907_%D0%B3%D0%BE%D0%B4" TargetMode="External"/><Relationship Id="rId11" Type="http://schemas.openxmlformats.org/officeDocument/2006/relationships/hyperlink" Target="http://ru.wikipedia.org/wiki/%D0%A4%D1%83%D1%82%D1%83%D1%80%D0%B8%D0%B7%D0%BC" TargetMode="External"/><Relationship Id="rId5" Type="http://schemas.openxmlformats.org/officeDocument/2006/relationships/hyperlink" Target="http://ru.wikipedia.org/wiki/%D0%9A%D0%BE%D1%80%D0%BE%D0%BB%D0%B5%D0%BD%D0%BA%D0%BE,_%D0%92%D0%BB%D0%B0%D0%B4%D0%B8%D0%BC%D0%B8%D1%80_%D0%93%D0%B0%D0%BB%D0%B0%D0%BA%D1%82%D0%B8%D0%BE%D0%BD%D0%BE%D0%B2%D0%B8%D1%87" TargetMode="External"/><Relationship Id="rId15" Type="http://schemas.openxmlformats.org/officeDocument/2006/relationships/hyperlink" Target="http://ru.wikipedia.org/wiki/%D0%90%D1%85%D0%BC%D0%B0%D1%82%D0%BE%D0%B2%D0%B0,_%D0%90%D0%BD%D0%BD%D0%B0_%D0%90%D0%BD%D0%B4%D1%80%D0%B5%D0%B5%D0%B2%D0%BD%D0%B0" TargetMode="External"/><Relationship Id="rId10" Type="http://schemas.openxmlformats.org/officeDocument/2006/relationships/hyperlink" Target="http://ru.wikipedia.org/wiki/%D0%9F%D0%B8%D0%BD%D0%BA%D0%B5%D1%80%D1%82%D0%BE%D0%BD%D0%BE%D0%B2%D1%89%D0%B8%D0%BD%D0%B0" TargetMode="External"/><Relationship Id="rId4" Type="http://schemas.openxmlformats.org/officeDocument/2006/relationships/hyperlink" Target="http://ru.wikipedia.org/wiki/%D0%A0%D0%B5%D0%BF%D0%B8%D0%BD,_%D0%98%D0%BB%D1%8C%D1%8F_%D0%95%D1%84%D0%B8%D0%BC%D0%BE%D0%B2%D0%B8%D1%87" TargetMode="External"/><Relationship Id="rId9" Type="http://schemas.openxmlformats.org/officeDocument/2006/relationships/hyperlink" Target="http://ru.wikipedia.org/wiki/%D0%92%D0%B5%D1%80%D0%B1%D0%B8%D1%86%D0%BA%D0%B0%D1%8F,_%D0%90%D0%BD%D0%B0%D1%81%D1%82%D0%B0%D1%81%D0%B8%D1%8F_%D0%90%D0%BB%D0%B5%D0%BA%D1%81%D0%B5%D0%B5%D0%B2%D0%BD%D0%B0" TargetMode="External"/><Relationship Id="rId14" Type="http://schemas.openxmlformats.org/officeDocument/2006/relationships/hyperlink" Target="http://ru.wikipedia.org/wiki/%D0%90%D0%BB%D0%B5%D0%BA%D1%81%D0%B0%D0%BD%D0%B4%D1%80_%D0%91%D0%BB%D0%BE%D0%BA"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slideLayout" Target="../slideLayouts/slideLayout7.xml"/><Relationship Id="rId1" Type="http://schemas.openxmlformats.org/officeDocument/2006/relationships/audio" Target="file:///C:\&#1053;&#1077;&#1083;&#1083;&#1080;\&#1052;&#1091;&#1079;&#1099;&#1082;&#1072;\ringtones%20&#1087;&#1088;&#1080;&#1082;&#1086;&#1083;&#1100;&#1085;&#1099;&#1077;\&#1057;&#1082;&#1088;&#1080;&#1087;&#1082;&#1072;.mp3" TargetMode="External"/><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hyperlink" Target="http://ru.wikipedia.org/wiki/%D0%94%D0%BE%D1%81%D1%82%D0%BE%D0%B5%D0%B2%D1%81%D0%BA%D0%B8%D0%B9,_%D0%A4%D1%91%D0%B4%D0%BE%D1%80_%D0%9C%D0%B8%D1%85%D0%B0%D0%B9%D0%BB%D0%BE%D0%B2%D0%B8%D1%87" TargetMode="External"/><Relationship Id="rId3" Type="http://schemas.openxmlformats.org/officeDocument/2006/relationships/hyperlink" Target="http://ru.wikipedia.org/wiki/%D0%9D%D0%B5%D0%BA%D1%80%D0%B0%D1%81%D0%BE%D0%B2,_%D0%9D%D0%B8%D0%BA%D0%BE%D0%BB%D0%B0%D0%B9_%D0%90%D0%BB%D0%B5%D0%BA%D1%81%D0%B5%D0%B5%D0%B2%D0%B8%D1%87" TargetMode="External"/><Relationship Id="rId7" Type="http://schemas.openxmlformats.org/officeDocument/2006/relationships/hyperlink" Target="http://ru.wikipedia.org/wiki/%D0%A7%D0%B5%D1%85%D0%BE%D0%B2,_%D0%90%D0%BD%D1%82%D0%BE%D0%BD_%D0%9F%D0%B0%D0%B2%D0%BB%D0%BE%D0%B2%D0%B8%D1%87" TargetMode="External"/><Relationship Id="rId2" Type="http://schemas.openxmlformats.org/officeDocument/2006/relationships/hyperlink" Target="http://ru.wikipedia.org/wiki/1917_%D0%B3%D0%BE%D0%B4" TargetMode="External"/><Relationship Id="rId1" Type="http://schemas.openxmlformats.org/officeDocument/2006/relationships/slideLayout" Target="../slideLayouts/slideLayout7.xml"/><Relationship Id="rId6" Type="http://schemas.openxmlformats.org/officeDocument/2006/relationships/hyperlink" Target="http://ru.wikipedia.org/wiki/XIX_%D0%B2%D0%B5%D0%BA" TargetMode="External"/><Relationship Id="rId5" Type="http://schemas.openxmlformats.org/officeDocument/2006/relationships/hyperlink" Target="http://ru.wikipedia.org/wiki/1920-%D0%B5" TargetMode="External"/><Relationship Id="rId10" Type="http://schemas.openxmlformats.org/officeDocument/2006/relationships/image" Target="../media/image23.jpeg"/><Relationship Id="rId4" Type="http://schemas.openxmlformats.org/officeDocument/2006/relationships/hyperlink" Target="http://ru.wikipedia.org/wiki/1926_%D0%B3%D0%BE%D0%B4" TargetMode="External"/><Relationship Id="rId9" Type="http://schemas.openxmlformats.org/officeDocument/2006/relationships/hyperlink" Target="http://ru.wikipedia.org/wiki/%D0%A1%D0%BB%D0%B5%D0%BF%D1%86%D0%BE%D0%B2,_%D0%92%D0%B0%D1%81%D0%B8%D0%BB%D0%B8%D0%B9_%D0%90%D0%BB%D0%B5%D0%BA%D1%81%D0%B5%D0%B5%D0%B2%D0%B8%D1%87"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Layout" Target="../slideLayouts/slideLayout2.xml"/><Relationship Id="rId1" Type="http://schemas.openxmlformats.org/officeDocument/2006/relationships/audio" Target="file:///C:\&#1053;&#1077;&#1083;&#1083;&#1080;\&#1052;&#1091;&#1079;&#1099;&#1082;&#1072;\ringtones%20&#1087;&#1088;&#1080;&#1082;&#1086;&#1083;&#1100;&#1085;&#1099;&#1077;\Silver.aac"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ru.wikipedia.org/wiki/%D0%A3%D0%BB%D0%B8%D1%86%D0%B0_%D0%A7%D0%B5%D1%85%D0%BE%D0%B2%D0%B0_(%D0%A2%D0%B0%D0%B3%D0%B0%D0%BD%D1%80%D0%BE%D0%B3)" TargetMode="External"/><Relationship Id="rId2" Type="http://schemas.openxmlformats.org/officeDocument/2006/relationships/hyperlink" Target="http://ru.wikipedia.org/wiki/1860_%D0%B3%D0%BE%D0%B4"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ru.wikipedia.org/wiki/%D0%9E%D1%82_%D0%B4%D0%B2%D1%83%D1%85_%D0%B4%D0%BE_%D0%BF%D1%8F%D1%82%D0%B8" TargetMode="External"/><Relationship Id="rId2" Type="http://schemas.openxmlformats.org/officeDocument/2006/relationships/hyperlink" Target="http://ru.wikipedia.org/wiki/1916_%D0%B3%D0%BE%D0%B4" TargetMode="External"/><Relationship Id="rId1" Type="http://schemas.openxmlformats.org/officeDocument/2006/relationships/slideLayout" Target="../slideLayouts/slideLayout2.xml"/><Relationship Id="rId4" Type="http://schemas.openxmlformats.org/officeDocument/2006/relationships/hyperlink" Target="http://ru.wikipedia.org/wiki/1933" TargetMode="External"/></Relationships>
</file>

<file path=ppt/slides/_rels/slide28.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ru.wikipedia.org/wiki/1936_%D0%B3%D0%BE%D0%B4" TargetMode="External"/><Relationship Id="rId7" Type="http://schemas.openxmlformats.org/officeDocument/2006/relationships/hyperlink" Target="http://ru.wikipedia.org/wiki/%D0%9A%D0%B8%D0%BF%D0%BB%D0%B8%D0%BD%D0%B3,_%D0%A0%D0%B5%D0%B4%D1%8C%D1%8F%D1%80%D0%B4" TargetMode="External"/><Relationship Id="rId2" Type="http://schemas.openxmlformats.org/officeDocument/2006/relationships/hyperlink" Target="http://ru.wikipedia.org/wiki/1930-%D0%B5" TargetMode="External"/><Relationship Id="rId1" Type="http://schemas.openxmlformats.org/officeDocument/2006/relationships/slideLayout" Target="../slideLayouts/slideLayout2.xml"/><Relationship Id="rId6" Type="http://schemas.openxmlformats.org/officeDocument/2006/relationships/hyperlink" Target="http://ru.wikipedia.org/wiki/%D0%A3%D0%B0%D0%B9%D0%BB%D1%8C%D0%B4,_%D0%9E%D1%81%D0%BA%D0%B0%D1%80" TargetMode="External"/><Relationship Id="rId5" Type="http://schemas.openxmlformats.org/officeDocument/2006/relationships/hyperlink" Target="http://ru.wikipedia.org/wiki/%D0%9C%D0%B0%D1%80%D0%BA_%D0%A2%D0%B2%D0%B5%D0%BD" TargetMode="External"/><Relationship Id="rId4" Type="http://schemas.openxmlformats.org/officeDocument/2006/relationships/hyperlink" Target="http://ru.wikipedia.org/wiki/1941_%D0%B3%D0%BE%D0%B4"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Layout" Target="../slideLayouts/slideLayout2.xml"/><Relationship Id="rId1" Type="http://schemas.openxmlformats.org/officeDocument/2006/relationships/audio" Target="file:///C:\&#1053;&#1077;&#1083;&#1083;&#1080;\&#1052;&#1091;&#1079;&#1099;&#1082;&#1072;\ringtones%20&#1087;&#1088;&#1080;&#1082;&#1086;&#1083;&#1100;&#1085;&#1099;&#1077;\mocart_-_malenqkayja_nochnayja_serenada.mp3" TargetMode="External"/><Relationship Id="rId4" Type="http://schemas.openxmlformats.org/officeDocument/2006/relationships/image" Target="../media/image27.gif"/></Relationships>
</file>

<file path=ppt/slides/_rels/slide32.xml.rels><?xml version="1.0" encoding="UTF-8" standalone="yes"?>
<Relationships xmlns="http://schemas.openxmlformats.org/package/2006/relationships"><Relationship Id="rId8" Type="http://schemas.openxmlformats.org/officeDocument/2006/relationships/hyperlink" Target="http://ru.wikipedia.org/wiki/%D0%94%D0%B5%D0%BC%D0%BE%D0%BA%D1%80%D0%B0%D1%82" TargetMode="External"/><Relationship Id="rId3" Type="http://schemas.openxmlformats.org/officeDocument/2006/relationships/hyperlink" Target="http://ru.wikipedia.org/wiki/%D0%AE%D0%BC%D0%BE%D1%80" TargetMode="External"/><Relationship Id="rId7" Type="http://schemas.openxmlformats.org/officeDocument/2006/relationships/hyperlink" Target="http://ru.wikipedia.org/wiki/%D0%93%D1%83%D0%BC%D0%B0%D0%BD%D0%B8%D1%81%D1%82" TargetMode="External"/><Relationship Id="rId2" Type="http://schemas.openxmlformats.org/officeDocument/2006/relationships/hyperlink" Target="http://ru.wikipedia.org/wiki/%D0%90%D0%BD%D0%B3%D0%BB%D0%B8%D0%B9%D1%81%D0%BA%D0%B8%D0%B9_%D1%8F%D0%B7%D1%8B%D0%BA" TargetMode="External"/><Relationship Id="rId1" Type="http://schemas.openxmlformats.org/officeDocument/2006/relationships/slideLayout" Target="../slideLayouts/slideLayout2.xml"/><Relationship Id="rId6" Type="http://schemas.openxmlformats.org/officeDocument/2006/relationships/hyperlink" Target="http://ru.wikipedia.org/wiki/%D0%9F%D1%83%D0%B1%D0%BB%D0%B8%D1%86%D0%B8%D1%81%D1%82%D0%B8%D0%BA%D0%B0" TargetMode="External"/><Relationship Id="rId5" Type="http://schemas.openxmlformats.org/officeDocument/2006/relationships/hyperlink" Target="http://ru.wikipedia.org/wiki/%D0%A4%D0%B0%D0%BD%D1%82%D0%B0%D1%81%D1%82%D0%B8%D0%BA%D0%B0" TargetMode="External"/><Relationship Id="rId4" Type="http://schemas.openxmlformats.org/officeDocument/2006/relationships/hyperlink" Target="http://ru.wikipedia.org/wiki/%D0%A1%D0%B0%D1%82%D0%B8%D1%80%D0%B0" TargetMode="External"/><Relationship Id="rId9" Type="http://schemas.openxmlformats.org/officeDocument/2006/relationships/image" Target="../media/image28.jpeg"/></Relationships>
</file>

<file path=ppt/slides/_rels/slide33.xml.rels><?xml version="1.0" encoding="UTF-8" standalone="yes"?>
<Relationships xmlns="http://schemas.openxmlformats.org/package/2006/relationships"><Relationship Id="rId3" Type="http://schemas.openxmlformats.org/officeDocument/2006/relationships/hyperlink" Target="http://ru.wikipedia.org/wiki/1969_%D0%B3%D0%BE%D0%B4" TargetMode="External"/><Relationship Id="rId2" Type="http://schemas.openxmlformats.org/officeDocument/2006/relationships/hyperlink" Target="http://ru.wikipedia.org/wiki/28_%D0%BE%D0%BA%D1%82%D1%8F%D0%B1%D1%80%D1%8F" TargetMode="External"/><Relationship Id="rId1" Type="http://schemas.openxmlformats.org/officeDocument/2006/relationships/slideLayout" Target="../slideLayouts/slideLayout2.xml"/><Relationship Id="rId5" Type="http://schemas.openxmlformats.org/officeDocument/2006/relationships/hyperlink" Target="http://ru.wikipedia.org/w/index.php?title=%D0%94%D0%BE%D0%BC-%D0%BC%D1%83%D0%B7%D0%B5%D0%B9_%D0%9A._%D0%98._%D0%A7%D1%83%D0%BA%D0%BE%D0%B2%D1%81%D0%BA%D0%BE%D0%B3%D0%BE&amp;action=edit&amp;redlink=1" TargetMode="External"/><Relationship Id="rId4" Type="http://schemas.openxmlformats.org/officeDocument/2006/relationships/hyperlink" Target="http://ru.wikipedia.org/wiki/%D0%93%D0%B5%D0%BF%D0%B0%D1%82%D0%B8%D1%82" TargetMode="External"/></Relationships>
</file>

<file path=ppt/slides/_rels/slide3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8" Type="http://schemas.openxmlformats.org/officeDocument/2006/relationships/hyperlink" Target="http://ru.wikipedia.org/wiki/%D0%92%D0%B5%D0%BB%D0%B8%D0%BA%D0%BE%D0%B1%D1%80%D0%B8%D1%82%D0%B0%D0%BD%D0%B8%D1%8F" TargetMode="External"/><Relationship Id="rId3" Type="http://schemas.openxmlformats.org/officeDocument/2006/relationships/hyperlink" Target="http://ru.wikipedia.org/wiki/1957" TargetMode="External"/><Relationship Id="rId7" Type="http://schemas.openxmlformats.org/officeDocument/2006/relationships/hyperlink" Target="http://ru.wikipedia.org/wiki/%D0%9B%D0%B5%D0%BD%D0%B8%D0%BD%D1%81%D0%BA%D0%B0%D1%8F_%D0%BF%D1%80%D0%B5%D0%BC%D0%B8%D1%8F" TargetMode="External"/><Relationship Id="rId2" Type="http://schemas.openxmlformats.org/officeDocument/2006/relationships/hyperlink" Target="http://ru.wikipedia.org/wiki/%D0%9E%D1%80%D0%B4%D0%B5%D0%BD_%D0%9B%D0%B5%D0%BD%D0%B8%D0%BD%D0%B0" TargetMode="External"/><Relationship Id="rId1" Type="http://schemas.openxmlformats.org/officeDocument/2006/relationships/slideLayout" Target="../slideLayouts/slideLayout2.xml"/><Relationship Id="rId6" Type="http://schemas.openxmlformats.org/officeDocument/2006/relationships/hyperlink" Target="http://ru.wikipedia.org/wiki/%D0%A1%D0%A1%D0%A1%D0%A0" TargetMode="External"/><Relationship Id="rId5" Type="http://schemas.openxmlformats.org/officeDocument/2006/relationships/hyperlink" Target="http://ru.wikipedia.org/wiki/1962_%D0%B3%D0%BE%D0%B4" TargetMode="External"/><Relationship Id="rId4" Type="http://schemas.openxmlformats.org/officeDocument/2006/relationships/hyperlink" Target="http://ru.wikipedia.org/wiki/%D0%9E%D1%80%D0%B4%D0%B5%D0%BD_%D0%A2%D1%80%D1%83%D0%B4%D0%BE%D0%B2%D0%BE%D0%B3%D0%BE_%D0%9A%D1%80%D0%B0%D1%81%D0%BD%D0%BE%D0%B3%D0%BE_%D0%97%D0%BD%D0%B0%D0%BC%D0%B5%D0%BD%D0%B8" TargetMode="External"/><Relationship Id="rId9" Type="http://schemas.openxmlformats.org/officeDocument/2006/relationships/hyperlink" Target="http://ru.wikipedia.org/wiki/%D0%9E%D0%BA%D1%81%D1%84%D0%BE%D1%80%D0%B4%D1%81%D0%BA%D0%B8%D0%B9_%D1%83%D0%BD%D0%B8%D0%B2%D0%B5%D1%80%D1%81%D0%B8%D1%82%D0%B5%D1%82" TargetMode="External"/></Relationships>
</file>

<file path=ppt/slides/_rels/slide36.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1.jpeg"/><Relationship Id="rId7" Type="http://schemas.openxmlformats.org/officeDocument/2006/relationships/image" Target="../media/image35.jpeg"/><Relationship Id="rId2" Type="http://schemas.openxmlformats.org/officeDocument/2006/relationships/image" Target="../media/image30.jpeg"/><Relationship Id="rId1" Type="http://schemas.openxmlformats.org/officeDocument/2006/relationships/slideLayout" Target="../slideLayouts/slideLayout7.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s>
</file>

<file path=ppt/slides/_rels/slide38.xml.rels><?xml version="1.0" encoding="UTF-8" standalone="yes"?>
<Relationships xmlns="http://schemas.openxmlformats.org/package/2006/relationships"><Relationship Id="rId8" Type="http://schemas.openxmlformats.org/officeDocument/2006/relationships/image" Target="../media/image42.jpeg"/><Relationship Id="rId3" Type="http://schemas.openxmlformats.org/officeDocument/2006/relationships/image" Target="../media/image37.jpeg"/><Relationship Id="rId7" Type="http://schemas.openxmlformats.org/officeDocument/2006/relationships/image" Target="../media/image41.jpeg"/><Relationship Id="rId2" Type="http://schemas.openxmlformats.org/officeDocument/2006/relationships/image" Target="../media/image36.jpeg"/><Relationship Id="rId1" Type="http://schemas.openxmlformats.org/officeDocument/2006/relationships/slideLayout" Target="../slideLayouts/slideLayout7.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38.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ru.wikipedia.org/wiki/1882_%D0%B3%D0%BE%D0%B4" TargetMode="External"/><Relationship Id="rId7" Type="http://schemas.openxmlformats.org/officeDocument/2006/relationships/hyperlink" Target="http://ru.wikipedia.org/wiki/%D0%9E_%D0%BA%D1%83%D1%85%D0%B0%D1%80%D0%BA%D0%B8%D0%BD%D1%8B%D1%85_%D0%B4%D0%B5%D1%82%D1%8F%D1%85" TargetMode="External"/><Relationship Id="rId2" Type="http://schemas.openxmlformats.org/officeDocument/2006/relationships/hyperlink" Target="http://ru.wikipedia.org/wiki/31_%D0%BC%D0%B0%D1%80%D1%82%D0%B0" TargetMode="External"/><Relationship Id="rId1" Type="http://schemas.openxmlformats.org/officeDocument/2006/relationships/slideLayout" Target="../slideLayouts/slideLayout2.xml"/><Relationship Id="rId6" Type="http://schemas.openxmlformats.org/officeDocument/2006/relationships/hyperlink" Target="http://ru.wikipedia.org/wiki/%D0%9D%D0%B5%D0%B7%D0%B0%D0%BA%D0%BE%D0%BD%D0%BD%D0%BE%D1%80%D0%BE%D0%B6%D0%B4%D1%91%D0%BD%D0%BD%D0%BE%D1%81%D1%82%D1%8C" TargetMode="External"/><Relationship Id="rId5" Type="http://schemas.openxmlformats.org/officeDocument/2006/relationships/hyperlink" Target="http://ru.wikipedia.org/wiki/1_%D0%B0%D0%BF%D1%80%D0%B5%D0%BB%D1%8F" TargetMode="External"/><Relationship Id="rId4" Type="http://schemas.openxmlformats.org/officeDocument/2006/relationships/hyperlink" Target="http://ru.wikipedia.org/wiki/%D0%A1%D0%B0%D0%BD%D0%BA%D1%82-%D0%9F%D0%B5%D1%82%D0%B5%D1%80%D0%B1%D1%83%D1%80%D0%B3"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audio" Target="../media/audio2.wav"/><Relationship Id="rId1" Type="http://schemas.openxmlformats.org/officeDocument/2006/relationships/slideLayout" Target="../slideLayouts/slideLayout2.xml"/><Relationship Id="rId4" Type="http://schemas.openxmlformats.org/officeDocument/2006/relationships/image" Target="../media/image44.gif"/></Relationships>
</file>

<file path=ppt/slides/_rels/slide41.xml.rels><?xml version="1.0" encoding="UTF-8" standalone="yes"?>
<Relationships xmlns="http://schemas.openxmlformats.org/package/2006/relationships"><Relationship Id="rId8" Type="http://schemas.openxmlformats.org/officeDocument/2006/relationships/image" Target="../media/image50.gif"/><Relationship Id="rId3" Type="http://schemas.openxmlformats.org/officeDocument/2006/relationships/image" Target="../media/image45.gif"/><Relationship Id="rId7" Type="http://schemas.openxmlformats.org/officeDocument/2006/relationships/image" Target="../media/image49.gif"/><Relationship Id="rId2" Type="http://schemas.openxmlformats.org/officeDocument/2006/relationships/slideLayout" Target="../slideLayouts/slideLayout2.xml"/><Relationship Id="rId1" Type="http://schemas.openxmlformats.org/officeDocument/2006/relationships/audio" Target="file:///C:\&#1053;&#1077;&#1083;&#1083;&#1080;\&#1052;&#1091;&#1079;&#1099;&#1082;&#1072;\ringtones%20&#1087;&#1088;&#1080;&#1082;&#1086;&#1083;&#1100;&#1085;&#1099;&#1077;\polq_moria_-_BADINERIE_(bach).mp3" TargetMode="External"/><Relationship Id="rId6" Type="http://schemas.openxmlformats.org/officeDocument/2006/relationships/image" Target="../media/image48.gif"/><Relationship Id="rId5" Type="http://schemas.openxmlformats.org/officeDocument/2006/relationships/image" Target="../media/image47.gif"/><Relationship Id="rId4" Type="http://schemas.openxmlformats.org/officeDocument/2006/relationships/image" Target="../media/image46.gif"/><Relationship Id="rId9" Type="http://schemas.openxmlformats.org/officeDocument/2006/relationships/image" Target="../media/image51.pn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7.xml"/><Relationship Id="rId1" Type="http://schemas.openxmlformats.org/officeDocument/2006/relationships/audio" Target="file:///C:\&#1053;&#1077;&#1083;&#1083;&#1080;\&#1052;&#1091;&#1079;&#1099;&#1082;&#1072;\01%20&#1058;&#1072;&#1082;&#1072;&#1103;%20&#1074;&#1077;&#1083;&#1080;&#1082;&#1072;&#1103;%20&#1083;&#1102;&#1073;&#1086;&#1074;&#1100;\03%20&#1061;&#1086;&#1088;%20&#1058;&#1091;&#1088;&#1077;&#1094;&#1082;&#1086;&#1075;&#1086;%20&#1087;&#1088;&#1077;&#1076;&#1089;&#1090;&#1072;&#1074;&#1083;&#1103;&#1077;&#1090;\03%20&#1054;&#1076;&#1077;&#1089;&#1089;&#1082;&#1086;&#1077;%20&#1055;&#1086;&#1087;&#1091;&#1088;&#1088;&#1080;.mp3" TargetMode="External"/><Relationship Id="rId5" Type="http://schemas.openxmlformats.org/officeDocument/2006/relationships/image" Target="../media/image10.jpe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8" Type="http://schemas.openxmlformats.org/officeDocument/2006/relationships/hyperlink" Target="http://ru.wikipedia.org/wiki/%D0%9A%D0%BE%D0%BD%D0%BA%D0%B0" TargetMode="External"/><Relationship Id="rId3" Type="http://schemas.openxmlformats.org/officeDocument/2006/relationships/hyperlink" Target="http://ru.wikipedia.org/wiki/%D0%9E%D0%B1%D1%89%D0%B5%D1%81%D1%82%D0%B2%D0%B5%D0%BD%D0%BD%D1%8B%D0%B9_%D1%82%D1%80%D0%B0%D0%BD%D1%81%D0%BF%D0%BE%D1%80%D1%82" TargetMode="External"/><Relationship Id="rId7" Type="http://schemas.openxmlformats.org/officeDocument/2006/relationships/hyperlink" Target="http://ru.wikipedia.org/wiki/%D0%90%D0%B2%D1%82%D0%BE%D0%B1%D1%83%D1%81" TargetMode="External"/><Relationship Id="rId2" Type="http://schemas.openxmlformats.org/officeDocument/2006/relationships/hyperlink" Target="http://ru.wikipedia.org/wiki/%D0%93%D0%BE%D1%80%D0%BE%D0%B4%D1%81%D0%BA%D0%BE%D0%B9_%D1%82%D1%80%D0%B0%D0%BD%D1%81%D0%BF%D0%BE%D1%80%D1%82" TargetMode="External"/><Relationship Id="rId1" Type="http://schemas.openxmlformats.org/officeDocument/2006/relationships/slideLayout" Target="../slideLayouts/slideLayout2.xml"/><Relationship Id="rId6" Type="http://schemas.openxmlformats.org/officeDocument/2006/relationships/hyperlink" Target="http://ru.wikipedia.org/wiki/%D0%9B%D0%BE%D1%88%D0%B0%D0%B4%D1%8C" TargetMode="External"/><Relationship Id="rId11" Type="http://schemas.openxmlformats.org/officeDocument/2006/relationships/hyperlink" Target="http://ru.wikipedia.org/wiki/1914" TargetMode="External"/><Relationship Id="rId5" Type="http://schemas.openxmlformats.org/officeDocument/2006/relationships/hyperlink" Target="http://ru.wikipedia.org/wiki/%D0%9F%D0%BE%D0%B2%D0%BE%D0%B7%D0%BA%D0%B0" TargetMode="External"/><Relationship Id="rId10" Type="http://schemas.openxmlformats.org/officeDocument/2006/relationships/hyperlink" Target="http://ru.wikipedia.org/wiki/%D0%A1%D0%B0%D0%BD%D0%BA%D1%82-%D0%9F%D0%B5%D1%82%D0%B5%D1%80%D0%B1%D1%83%D1%80%D0%B3" TargetMode="External"/><Relationship Id="rId4" Type="http://schemas.openxmlformats.org/officeDocument/2006/relationships/hyperlink" Target="http://ru.wikipedia.org/wiki/XIX_%D0%B2%D0%B5%D0%BA" TargetMode="External"/><Relationship Id="rId9" Type="http://schemas.openxmlformats.org/officeDocument/2006/relationships/hyperlink" Target="http://ru.wikipedia.org/wiki/%D0%A2%D1%80%D0%B0%D0%BC%D0%B2%D0%B0%D0%B9"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ru.wikipedia.org/wiki/%D0%93%D0%BE%D1%80%D0%BE%D0%B4%D1%81%D0%BA%D0%BE%D0%B9_%D1%82%D1%80%D0%B0%D0%BD%D1%81%D0%BF%D0%BE%D1%80%D1%82" TargetMode="External"/><Relationship Id="rId7" Type="http://schemas.openxmlformats.org/officeDocument/2006/relationships/image" Target="../media/image12.jpeg"/><Relationship Id="rId2" Type="http://schemas.openxmlformats.org/officeDocument/2006/relationships/hyperlink" Target="http://ru.wikipedia.org/wiki/%D0%9B%D0%B0%D1%82%D0%B8%D0%BD%D1%81%D0%BA%D0%B8%D0%B9_%D1%8F%D0%B7%D1%8B%D0%BA" TargetMode="Externa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hyperlink" Target="http://ru.wikipedia.org/wiki/XIX_%D0%B2%D0%B5%D0%BA" TargetMode="External"/><Relationship Id="rId4" Type="http://schemas.openxmlformats.org/officeDocument/2006/relationships/hyperlink" Target="http://ru.wikipedia.org/wiki/%D0%9E%D0%B1%D1%89%D0%B5%D1%81%D1%82%D0%B2%D0%B5%D0%BD%D0%BD%D1%8B%D0%B9_%D1%82%D1%80%D0%B0%D0%BD%D1%81%D0%BF%D0%BE%D1%80%D1%82"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rgbClr val="5E9EFF"/>
            </a:gs>
            <a:gs pos="39999">
              <a:srgbClr val="85C2FF"/>
            </a:gs>
            <a:gs pos="70000">
              <a:srgbClr val="C4D6EB"/>
            </a:gs>
            <a:gs pos="100000">
              <a:srgbClr val="FFEBFA"/>
            </a:gs>
          </a:gsLst>
          <a:lin ang="18900000"/>
        </a:gradFill>
        <a:effectLst/>
      </p:bgPr>
    </p:bg>
    <p:spTree>
      <p:nvGrpSpPr>
        <p:cNvPr id="1" name=""/>
        <p:cNvGrpSpPr/>
        <p:nvPr/>
      </p:nvGrpSpPr>
      <p:grpSpPr>
        <a:xfrm>
          <a:off x="0" y="0"/>
          <a:ext cx="0" cy="0"/>
          <a:chOff x="0" y="0"/>
          <a:chExt cx="0" cy="0"/>
        </a:xfrm>
      </p:grpSpPr>
      <p:sp>
        <p:nvSpPr>
          <p:cNvPr id="2050" name="Заголовок 1"/>
          <p:cNvSpPr>
            <a:spLocks noGrp="1"/>
          </p:cNvSpPr>
          <p:nvPr>
            <p:ph type="ctrTitle"/>
          </p:nvPr>
        </p:nvSpPr>
        <p:spPr>
          <a:xfrm>
            <a:off x="685800" y="764705"/>
            <a:ext cx="7772400" cy="2817658"/>
          </a:xfrm>
        </p:spPr>
        <p:txBody>
          <a:bodyPr>
            <a:normAutofit/>
          </a:bodyPr>
          <a:lstStyle/>
          <a:p>
            <a:pPr eaLnBrk="1" fontAlgn="auto" hangingPunct="1">
              <a:spcAft>
                <a:spcPts val="0"/>
              </a:spcAft>
              <a:defRPr/>
            </a:pPr>
            <a:r>
              <a:rPr lang="ru-RU" dirty="0" smtClean="0">
                <a:solidFill>
                  <a:srgbClr val="002060"/>
                </a:solidFill>
                <a:latin typeface="Monotype Corsiva" pitchFamily="66" charset="0"/>
              </a:rPr>
              <a:t>Интеллектуально-познавательная игра для старшеклассников </a:t>
            </a:r>
          </a:p>
        </p:txBody>
      </p:sp>
      <p:sp>
        <p:nvSpPr>
          <p:cNvPr id="9219" name="Подзаголовок 2"/>
          <p:cNvSpPr>
            <a:spLocks noGrp="1"/>
          </p:cNvSpPr>
          <p:nvPr>
            <p:ph type="subTitle" idx="1"/>
          </p:nvPr>
        </p:nvSpPr>
        <p:spPr>
          <a:xfrm>
            <a:off x="2771800" y="3573016"/>
            <a:ext cx="5760640" cy="1728192"/>
          </a:xfrm>
        </p:spPr>
        <p:txBody>
          <a:bodyPr/>
          <a:lstStyle/>
          <a:p>
            <a:pPr marR="0" algn="ctr" eaLnBrk="1" hangingPunct="1">
              <a:buFont typeface="Arial" charset="0"/>
              <a:buNone/>
            </a:pPr>
            <a:r>
              <a:rPr lang="ru-RU" sz="5400" dirty="0" smtClean="0">
                <a:solidFill>
                  <a:schemeClr val="tx1"/>
                </a:solidFill>
              </a:rPr>
              <a:t>«За </a:t>
            </a:r>
            <a:r>
              <a:rPr lang="ru-RU" sz="5400" b="1" dirty="0" smtClean="0">
                <a:solidFill>
                  <a:srgbClr val="FF0000"/>
                </a:solidFill>
              </a:rPr>
              <a:t>7</a:t>
            </a:r>
            <a:r>
              <a:rPr lang="ru-RU" sz="5400" dirty="0" smtClean="0"/>
              <a:t> </a:t>
            </a:r>
            <a:r>
              <a:rPr lang="ru-RU" sz="5400" dirty="0" smtClean="0">
                <a:solidFill>
                  <a:schemeClr val="tx1"/>
                </a:solidFill>
              </a:rPr>
              <a:t>печатями»</a:t>
            </a:r>
          </a:p>
        </p:txBody>
      </p:sp>
      <p:pic>
        <p:nvPicPr>
          <p:cNvPr id="4" name="Рисунок 3" descr="img.jpg"/>
          <p:cNvPicPr>
            <a:picLocks noChangeAspect="1"/>
          </p:cNvPicPr>
          <p:nvPr/>
        </p:nvPicPr>
        <p:blipFill>
          <a:blip r:embed="rId5" cstate="screen"/>
          <a:stretch>
            <a:fillRect/>
          </a:stretch>
        </p:blipFill>
        <p:spPr>
          <a:xfrm>
            <a:off x="250825" y="2852738"/>
            <a:ext cx="2357438" cy="3141662"/>
          </a:xfrm>
          <a:prstGeom prst="rect">
            <a:avLst/>
          </a:prstGeom>
          <a:ln>
            <a:noFill/>
          </a:ln>
          <a:effectLst>
            <a:outerShdw blurRad="292100" dist="139700" dir="2700000" algn="tl" rotWithShape="0">
              <a:srgbClr val="333333">
                <a:alpha val="65000"/>
              </a:srgbClr>
            </a:outerShdw>
          </a:effectLst>
        </p:spPr>
      </p:pic>
      <p:sp>
        <p:nvSpPr>
          <p:cNvPr id="9221" name="Прямоугольник 4"/>
          <p:cNvSpPr>
            <a:spLocks noChangeArrowheads="1"/>
          </p:cNvSpPr>
          <p:nvPr/>
        </p:nvSpPr>
        <p:spPr bwMode="auto">
          <a:xfrm>
            <a:off x="2930524" y="4437112"/>
            <a:ext cx="4665812" cy="338554"/>
          </a:xfrm>
          <a:prstGeom prst="rect">
            <a:avLst/>
          </a:prstGeom>
          <a:noFill/>
          <a:ln w="9525">
            <a:noFill/>
            <a:miter lim="800000"/>
            <a:headEnd/>
            <a:tailEnd/>
          </a:ln>
        </p:spPr>
        <p:txBody>
          <a:bodyPr wrap="square">
            <a:spAutoFit/>
          </a:bodyPr>
          <a:lstStyle/>
          <a:p>
            <a:r>
              <a:rPr lang="ru-RU" sz="1600" b="1" dirty="0" smtClean="0"/>
              <a:t>Разработка </a:t>
            </a:r>
            <a:r>
              <a:rPr lang="ru-RU" sz="1600" b="1" dirty="0" smtClean="0"/>
              <a:t>Елфимовой Н.Ф.16</a:t>
            </a:r>
            <a:r>
              <a:rPr lang="ru-RU" sz="1600" b="1" dirty="0" smtClean="0"/>
              <a:t> марта </a:t>
            </a:r>
            <a:r>
              <a:rPr lang="ru-RU" sz="1600" b="1" dirty="0" smtClean="0"/>
              <a:t>2012 г.</a:t>
            </a:r>
            <a:endParaRPr lang="ru-RU" sz="1600" b="1" dirty="0"/>
          </a:p>
        </p:txBody>
      </p:sp>
      <p:pic>
        <p:nvPicPr>
          <p:cNvPr id="6" name="VIVALDI.mp3">
            <a:hlinkClick r:id="" action="ppaction://media"/>
          </p:cNvPr>
          <p:cNvPicPr>
            <a:picLocks noRot="1" noChangeAspect="1"/>
          </p:cNvPicPr>
          <p:nvPr>
            <a:audioFile r:link="rId1"/>
          </p:nvPr>
        </p:nvPicPr>
        <p:blipFill>
          <a:blip r:embed="rId6" cstate="screen"/>
          <a:stretch>
            <a:fillRect/>
          </a:stretch>
        </p:blipFill>
        <p:spPr>
          <a:xfrm>
            <a:off x="971600" y="5229200"/>
            <a:ext cx="304800" cy="304800"/>
          </a:xfrm>
          <a:prstGeom prst="rect">
            <a:avLst/>
          </a:prstGeom>
        </p:spPr>
      </p:pic>
    </p:spTree>
  </p:cSld>
  <p:clrMapOvr>
    <a:masterClrMapping/>
  </p:clrMapOvr>
  <p:transition spd="slow">
    <p:wipe dir="d"/>
    <p:sndAc>
      <p:stSnd>
        <p:snd r:embed="rId4" name="chimes.wav"/>
      </p:stSnd>
    </p:sndAc>
  </p:transition>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1525" fill="hold"/>
                                        <p:tgtEl>
                                          <p:spTgt spid="6"/>
                                        </p:tgtEl>
                                      </p:cBhvr>
                                    </p:cmd>
                                  </p:childTnLst>
                                </p:cTn>
                              </p:par>
                            </p:childTnLst>
                          </p:cTn>
                        </p:par>
                      </p:childTnLst>
                    </p:cTn>
                  </p:par>
                </p:childTnLst>
              </p:cTn>
              <p:nextCondLst>
                <p:cond evt="onClick" delay="0">
                  <p:tgtEl>
                    <p:spTgt spid="6"/>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0">
          <a:gsLst>
            <a:gs pos="0">
              <a:srgbClr val="5E9EFF"/>
            </a:gs>
            <a:gs pos="39999">
              <a:srgbClr val="85C2FF"/>
            </a:gs>
            <a:gs pos="70000">
              <a:srgbClr val="C4D6EB"/>
            </a:gs>
            <a:gs pos="100000">
              <a:srgbClr val="FFEBFA"/>
            </a:gs>
          </a:gsLst>
          <a:lin ang="18900000"/>
        </a:gradFill>
        <a:effectLst/>
      </p:bgPr>
    </p:bg>
    <p:spTree>
      <p:nvGrpSpPr>
        <p:cNvPr id="1" name=""/>
        <p:cNvGrpSpPr/>
        <p:nvPr/>
      </p:nvGrpSpPr>
      <p:grpSpPr>
        <a:xfrm>
          <a:off x="0" y="0"/>
          <a:ext cx="0" cy="0"/>
          <a:chOff x="0" y="0"/>
          <a:chExt cx="0" cy="0"/>
        </a:xfrm>
      </p:grpSpPr>
      <p:sp>
        <p:nvSpPr>
          <p:cNvPr id="14338" name="Содержимое 1"/>
          <p:cNvSpPr>
            <a:spLocks noGrp="1"/>
          </p:cNvSpPr>
          <p:nvPr>
            <p:ph idx="1"/>
          </p:nvPr>
        </p:nvSpPr>
        <p:spPr/>
        <p:txBody>
          <a:bodyPr/>
          <a:lstStyle/>
          <a:p>
            <a:pPr eaLnBrk="1" hangingPunct="1"/>
            <a:r>
              <a:rPr lang="ru-RU" dirty="0" smtClean="0"/>
              <a:t>Что означает  данное латинское выражение, как оно появилось?</a:t>
            </a:r>
          </a:p>
          <a:p>
            <a:pPr eaLnBrk="1" hangingPunct="1"/>
            <a:r>
              <a:rPr lang="en-US" sz="6600" b="1" dirty="0" err="1" smtClean="0"/>
              <a:t>Omnia</a:t>
            </a:r>
            <a:r>
              <a:rPr lang="en-US" sz="6600" b="1" dirty="0" smtClean="0"/>
              <a:t> mea mecum </a:t>
            </a:r>
            <a:r>
              <a:rPr lang="en-US" sz="6600" b="1" dirty="0" err="1" smtClean="0"/>
              <a:t>porte</a:t>
            </a:r>
            <a:endParaRPr lang="ru-RU" sz="6600" b="1" dirty="0" smtClean="0"/>
          </a:p>
        </p:txBody>
      </p:sp>
      <p:sp>
        <p:nvSpPr>
          <p:cNvPr id="3" name="Заголовок 2"/>
          <p:cNvSpPr>
            <a:spLocks noGrp="1"/>
          </p:cNvSpPr>
          <p:nvPr>
            <p:ph type="title"/>
          </p:nvPr>
        </p:nvSpPr>
        <p:spPr/>
        <p:txBody>
          <a:bodyPr/>
          <a:lstStyle/>
          <a:p>
            <a:pPr algn="ctr" eaLnBrk="1" fontAlgn="auto" hangingPunct="1">
              <a:spcAft>
                <a:spcPts val="0"/>
              </a:spcAft>
              <a:defRPr/>
            </a:pPr>
            <a:r>
              <a:rPr lang="ru-RU" dirty="0" smtClean="0"/>
              <a:t>Вопрос для болельщиков</a:t>
            </a:r>
            <a:endParaRPr lang="ru-RU" dirty="0"/>
          </a:p>
        </p:txBody>
      </p:sp>
      <p:pic>
        <p:nvPicPr>
          <p:cNvPr id="4" name="Ameno.mp3">
            <a:hlinkClick r:id="" action="ppaction://media"/>
          </p:cNvPr>
          <p:cNvPicPr>
            <a:picLocks noRot="1" noChangeAspect="1"/>
          </p:cNvPicPr>
          <p:nvPr>
            <a:audioFile r:link="rId1"/>
          </p:nvPr>
        </p:nvPicPr>
        <p:blipFill>
          <a:blip r:embed="rId3" cstate="screen"/>
          <a:stretch>
            <a:fillRect/>
          </a:stretch>
        </p:blipFill>
        <p:spPr>
          <a:xfrm>
            <a:off x="7164288" y="2492896"/>
            <a:ext cx="304800" cy="304800"/>
          </a:xfrm>
          <a:prstGeom prst="rect">
            <a:avLst/>
          </a:prstGeom>
        </p:spPr>
      </p:pic>
    </p:spTree>
  </p:cSld>
  <p:clrMapOvr>
    <a:masterClrMapping/>
  </p:clrMapOvr>
  <p:transition spd="med">
    <p:wipe/>
  </p:transition>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4951" fill="hold"/>
                                        <p:tgtEl>
                                          <p:spTgt spid="4"/>
                                        </p:tgtEl>
                                      </p:cBhvr>
                                    </p:cmd>
                                  </p:childTnLst>
                                </p:cTn>
                              </p:par>
                            </p:childTnLst>
                          </p:cTn>
                        </p:par>
                      </p:childTnLst>
                    </p:cTn>
                  </p:par>
                </p:childTnLst>
              </p:cTn>
              <p:nextCondLst>
                <p:cond evt="onClick" delay="0">
                  <p:tgtEl>
                    <p:spTgt spid="4"/>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40000"/>
                <a:lumOff val="60000"/>
              </a:schemeClr>
            </a:gs>
            <a:gs pos="25000">
              <a:srgbClr val="21D6E0"/>
            </a:gs>
            <a:gs pos="75000">
              <a:srgbClr val="0087E6"/>
            </a:gs>
            <a:gs pos="100000">
              <a:srgbClr val="005CBF"/>
            </a:gs>
          </a:gsLst>
          <a:lin ang="5400000" scaled="0"/>
        </a:gradFill>
        <a:effectLst/>
      </p:bgPr>
    </p:bg>
    <p:spTree>
      <p:nvGrpSpPr>
        <p:cNvPr id="1" name=""/>
        <p:cNvGrpSpPr/>
        <p:nvPr/>
      </p:nvGrpSpPr>
      <p:grpSpPr>
        <a:xfrm>
          <a:off x="0" y="0"/>
          <a:ext cx="0" cy="0"/>
          <a:chOff x="0" y="0"/>
          <a:chExt cx="0" cy="0"/>
        </a:xfrm>
      </p:grpSpPr>
      <p:sp>
        <p:nvSpPr>
          <p:cNvPr id="5" name="Содержимое 4"/>
          <p:cNvSpPr>
            <a:spLocks noGrp="1"/>
          </p:cNvSpPr>
          <p:nvPr>
            <p:ph idx="1"/>
          </p:nvPr>
        </p:nvSpPr>
        <p:spPr/>
        <p:txBody>
          <a:bodyPr/>
          <a:lstStyle/>
          <a:p>
            <a:pPr algn="just"/>
            <a:r>
              <a:rPr lang="ru-RU" sz="2400" b="1" dirty="0" smtClean="0"/>
              <a:t>Латинское выражение, которое часто употреблял Цицерон (106 до н.э. - 43 до н.э.) - </a:t>
            </a:r>
            <a:r>
              <a:rPr lang="ru-RU" sz="2400" b="1" dirty="0" err="1" smtClean="0"/>
              <a:t>Omnia</a:t>
            </a:r>
            <a:r>
              <a:rPr lang="ru-RU" sz="2400" b="1" dirty="0" smtClean="0"/>
              <a:t> </a:t>
            </a:r>
            <a:r>
              <a:rPr lang="ru-RU" sz="2400" b="1" dirty="0" err="1" smtClean="0"/>
              <a:t>mea</a:t>
            </a:r>
            <a:r>
              <a:rPr lang="ru-RU" sz="2400" b="1" dirty="0" smtClean="0"/>
              <a:t> </a:t>
            </a:r>
            <a:r>
              <a:rPr lang="ru-RU" sz="2400" b="1" dirty="0" err="1" smtClean="0"/>
              <a:t>mecum</a:t>
            </a:r>
            <a:r>
              <a:rPr lang="ru-RU" sz="2400" b="1" dirty="0" smtClean="0"/>
              <a:t> </a:t>
            </a:r>
            <a:r>
              <a:rPr lang="ru-RU" sz="2400" b="1" dirty="0" err="1" smtClean="0"/>
              <a:t>porto</a:t>
            </a:r>
            <a:r>
              <a:rPr lang="ru-RU" sz="2400" b="1" dirty="0" smtClean="0"/>
              <a:t>. </a:t>
            </a:r>
          </a:p>
          <a:p>
            <a:pPr algn="just"/>
            <a:r>
              <a:rPr lang="ru-RU" sz="2400" b="1" dirty="0" smtClean="0"/>
              <a:t>Считается, что оно возникло из следующей истории - когда персидский царь Кир занял город </a:t>
            </a:r>
            <a:r>
              <a:rPr lang="ru-RU" sz="2400" b="1" dirty="0" err="1" smtClean="0"/>
              <a:t>Приену</a:t>
            </a:r>
            <a:r>
              <a:rPr lang="ru-RU" sz="2400" b="1" dirty="0" smtClean="0"/>
              <a:t> в Ионии, жители покинули его, унося с собой самое ценное из своего имущества. </a:t>
            </a:r>
            <a:r>
              <a:rPr lang="ru-RU" sz="2400" b="1" dirty="0" err="1" smtClean="0"/>
              <a:t>Биант</a:t>
            </a:r>
            <a:r>
              <a:rPr lang="ru-RU" sz="2400" b="1" dirty="0" smtClean="0"/>
              <a:t>, один из «семи мудрецов», ушел с пустыми руками. В ответ на удивленные вопросы он ответил - «Все свое ношу с собой», имея в виду духовные ценности. </a:t>
            </a:r>
          </a:p>
          <a:p>
            <a:endParaRPr lang="ru-RU" dirty="0"/>
          </a:p>
        </p:txBody>
      </p:sp>
      <p:sp>
        <p:nvSpPr>
          <p:cNvPr id="4" name="Заголовок 3"/>
          <p:cNvSpPr>
            <a:spLocks noGrp="1"/>
          </p:cNvSpPr>
          <p:nvPr>
            <p:ph type="title"/>
          </p:nvPr>
        </p:nvSpPr>
        <p:spPr/>
        <p:txBody>
          <a:bodyPr/>
          <a:lstStyle/>
          <a:p>
            <a:endParaRPr lang="ru-RU"/>
          </a:p>
        </p:txBody>
      </p:sp>
    </p:spTree>
  </p:cSld>
  <p:clrMapOvr>
    <a:masterClrMapping/>
  </p:clrMapOvr>
  <p:transition spd="med">
    <p:spli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0">
          <a:gsLst>
            <a:gs pos="0">
              <a:srgbClr val="5E9EFF"/>
            </a:gs>
            <a:gs pos="39999">
              <a:srgbClr val="85C2FF"/>
            </a:gs>
            <a:gs pos="70000">
              <a:srgbClr val="C4D6EB"/>
            </a:gs>
            <a:gs pos="100000">
              <a:srgbClr val="FFEBFA"/>
            </a:gs>
          </a:gsLst>
          <a:lin ang="18900000"/>
        </a:gradFill>
        <a:effectLst/>
      </p:bgPr>
    </p:bg>
    <p:spTree>
      <p:nvGrpSpPr>
        <p:cNvPr id="1" name=""/>
        <p:cNvGrpSpPr/>
        <p:nvPr/>
      </p:nvGrpSpPr>
      <p:grpSpPr>
        <a:xfrm>
          <a:off x="0" y="0"/>
          <a:ext cx="0" cy="0"/>
          <a:chOff x="0" y="0"/>
          <a:chExt cx="0" cy="0"/>
        </a:xfrm>
      </p:grpSpPr>
      <p:sp>
        <p:nvSpPr>
          <p:cNvPr id="15362" name="Содержимое 2"/>
          <p:cNvSpPr>
            <a:spLocks noGrp="1"/>
          </p:cNvSpPr>
          <p:nvPr>
            <p:ph idx="1"/>
          </p:nvPr>
        </p:nvSpPr>
        <p:spPr/>
        <p:txBody>
          <a:bodyPr/>
          <a:lstStyle/>
          <a:p>
            <a:pPr eaLnBrk="1" hangingPunct="1">
              <a:buFont typeface="Arial" charset="0"/>
              <a:buChar char="•"/>
            </a:pPr>
            <a:r>
              <a:rPr lang="ru-RU" dirty="0" smtClean="0"/>
              <a:t>С </a:t>
            </a:r>
            <a:r>
              <a:rPr lang="ru-RU" dirty="0" smtClean="0">
                <a:solidFill>
                  <a:srgbClr val="FF0000"/>
                </a:solidFill>
                <a:hlinkClick r:id="rId2" tooltip="1901 год"/>
              </a:rPr>
              <a:t>1901 года</a:t>
            </a:r>
            <a:r>
              <a:rPr lang="ru-RU" dirty="0" smtClean="0"/>
              <a:t> он начал писать статьи в «Одесских новостях». В литературу нашего героя ввёл его близкий гимназический друг, журналист </a:t>
            </a:r>
            <a:r>
              <a:rPr lang="ru-RU" dirty="0" smtClean="0">
                <a:hlinkClick r:id="rId3" tooltip="Жаботинский, Владимир Евгеньевич"/>
              </a:rPr>
              <a:t>Владимир Жаботинский</a:t>
            </a:r>
            <a:r>
              <a:rPr lang="ru-RU" dirty="0" smtClean="0"/>
              <a:t>, позже ставший выдающимся политическим деятелем </a:t>
            </a:r>
            <a:r>
              <a:rPr lang="ru-RU" dirty="0" smtClean="0">
                <a:hlinkClick r:id="rId4" tooltip="Сионизм"/>
              </a:rPr>
              <a:t>сионистского движения</a:t>
            </a:r>
            <a:r>
              <a:rPr lang="ru-RU" dirty="0" smtClean="0"/>
              <a:t>. </a:t>
            </a:r>
          </a:p>
          <a:p>
            <a:pPr eaLnBrk="1" hangingPunct="1">
              <a:buFont typeface="Arial" charset="0"/>
              <a:buChar char="•"/>
            </a:pPr>
            <a:r>
              <a:rPr lang="ru-RU" dirty="0" smtClean="0"/>
              <a:t>Затем в </a:t>
            </a:r>
            <a:r>
              <a:rPr lang="ru-RU" dirty="0" smtClean="0">
                <a:hlinkClick r:id="rId5" tooltip="1903 год"/>
              </a:rPr>
              <a:t>1903 году</a:t>
            </a:r>
            <a:r>
              <a:rPr lang="ru-RU" dirty="0" smtClean="0"/>
              <a:t> наш герой  был отправлен корреспондентом  за границу , где основательно ознакомился с  зарубежной литературой.</a:t>
            </a:r>
          </a:p>
          <a:p>
            <a:pPr eaLnBrk="1" hangingPunct="1">
              <a:buFont typeface="Arial" charset="0"/>
              <a:buChar char="•"/>
            </a:pPr>
            <a:endParaRPr lang="ru-RU" dirty="0" smtClean="0"/>
          </a:p>
        </p:txBody>
      </p:sp>
      <p:sp>
        <p:nvSpPr>
          <p:cNvPr id="2" name="Заголовок 1"/>
          <p:cNvSpPr>
            <a:spLocks noGrp="1"/>
          </p:cNvSpPr>
          <p:nvPr>
            <p:ph type="title"/>
          </p:nvPr>
        </p:nvSpPr>
        <p:spPr/>
        <p:txBody>
          <a:bodyPr>
            <a:normAutofit fontScale="90000"/>
          </a:bodyPr>
          <a:lstStyle/>
          <a:p>
            <a:pPr eaLnBrk="1" fontAlgn="auto" hangingPunct="1">
              <a:spcAft>
                <a:spcPts val="0"/>
              </a:spcAft>
              <a:defRPr/>
            </a:pPr>
            <a:r>
              <a:rPr lang="ru-RU" dirty="0" smtClean="0"/>
              <a:t>Итак, мы знаем, что семья нашего героя переехала в Одессу.</a:t>
            </a:r>
          </a:p>
        </p:txBody>
      </p:sp>
    </p:spTree>
  </p:cSld>
  <p:clrMapOvr>
    <a:masterClrMapping/>
  </p:clrMapOvr>
  <p:transition spd="med">
    <p:zoom/>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0">
          <a:gsLst>
            <a:gs pos="0">
              <a:srgbClr val="5E9EFF"/>
            </a:gs>
            <a:gs pos="39999">
              <a:srgbClr val="85C2FF"/>
            </a:gs>
            <a:gs pos="70000">
              <a:srgbClr val="C4D6EB"/>
            </a:gs>
            <a:gs pos="100000">
              <a:srgbClr val="FFEBFA"/>
            </a:gs>
          </a:gsLst>
          <a:lin ang="18900000"/>
        </a:gradFill>
        <a:effectLst/>
      </p:bgPr>
    </p:bg>
    <p:spTree>
      <p:nvGrpSpPr>
        <p:cNvPr id="1" name=""/>
        <p:cNvGrpSpPr/>
        <p:nvPr/>
      </p:nvGrpSpPr>
      <p:grpSpPr>
        <a:xfrm>
          <a:off x="0" y="0"/>
          <a:ext cx="0" cy="0"/>
          <a:chOff x="0" y="0"/>
          <a:chExt cx="0" cy="0"/>
        </a:xfrm>
      </p:grpSpPr>
      <p:sp>
        <p:nvSpPr>
          <p:cNvPr id="16386" name="Содержимое 2"/>
          <p:cNvSpPr>
            <a:spLocks noGrp="1"/>
          </p:cNvSpPr>
          <p:nvPr>
            <p:ph idx="1"/>
          </p:nvPr>
        </p:nvSpPr>
        <p:spPr/>
        <p:txBody>
          <a:bodyPr/>
          <a:lstStyle/>
          <a:p>
            <a:pPr eaLnBrk="1" hangingPunct="1"/>
            <a:r>
              <a:rPr lang="ru-RU" smtClean="0"/>
              <a:t>Назовите страну, где жил и работал наш герой</a:t>
            </a:r>
          </a:p>
        </p:txBody>
      </p:sp>
      <p:sp>
        <p:nvSpPr>
          <p:cNvPr id="8194" name="Заголовок 1"/>
          <p:cNvSpPr>
            <a:spLocks noGrp="1"/>
          </p:cNvSpPr>
          <p:nvPr>
            <p:ph type="title"/>
          </p:nvPr>
        </p:nvSpPr>
        <p:spPr/>
        <p:txBody>
          <a:bodyPr/>
          <a:lstStyle/>
          <a:p>
            <a:pPr algn="ctr" eaLnBrk="1" fontAlgn="auto" hangingPunct="1">
              <a:spcAft>
                <a:spcPts val="0"/>
              </a:spcAft>
              <a:defRPr/>
            </a:pPr>
            <a:r>
              <a:rPr lang="ru-RU" dirty="0" smtClean="0"/>
              <a:t>Вопрос </a:t>
            </a:r>
            <a:r>
              <a:rPr lang="ru-RU" dirty="0" smtClean="0">
                <a:solidFill>
                  <a:srgbClr val="FF0000"/>
                </a:solidFill>
              </a:rPr>
              <a:t>3</a:t>
            </a:r>
            <a:r>
              <a:rPr lang="ru-RU" dirty="0" smtClean="0"/>
              <a:t> печати</a:t>
            </a:r>
          </a:p>
        </p:txBody>
      </p:sp>
      <p:pic>
        <p:nvPicPr>
          <p:cNvPr id="5" name="Рисунок 4" descr="St000000.gif"/>
          <p:cNvPicPr>
            <a:picLocks noChangeAspect="1"/>
          </p:cNvPicPr>
          <p:nvPr/>
        </p:nvPicPr>
        <p:blipFill>
          <a:blip r:embed="rId3" cstate="screen"/>
          <a:stretch>
            <a:fillRect/>
          </a:stretch>
        </p:blipFill>
        <p:spPr>
          <a:xfrm>
            <a:off x="755650" y="3141663"/>
            <a:ext cx="3024188" cy="2041525"/>
          </a:xfrm>
          <a:prstGeom prst="rect">
            <a:avLst/>
          </a:prstGeom>
          <a:ln>
            <a:noFill/>
          </a:ln>
          <a:effectLst>
            <a:outerShdw blurRad="292100" dist="139700" dir="2700000" algn="tl" rotWithShape="0">
              <a:srgbClr val="333333">
                <a:alpha val="65000"/>
              </a:srgbClr>
            </a:outerShdw>
          </a:effectLst>
        </p:spPr>
      </p:pic>
      <p:pic>
        <p:nvPicPr>
          <p:cNvPr id="16389" name="Рисунок 5" descr="city_of_london.jpg"/>
          <p:cNvPicPr>
            <a:picLocks noChangeAspect="1"/>
          </p:cNvPicPr>
          <p:nvPr/>
        </p:nvPicPr>
        <p:blipFill>
          <a:blip r:embed="rId4" cstate="screen"/>
          <a:srcRect l="3726" r="4996" b="27789"/>
          <a:stretch>
            <a:fillRect/>
          </a:stretch>
        </p:blipFill>
        <p:spPr bwMode="auto">
          <a:xfrm>
            <a:off x="4643438" y="2420938"/>
            <a:ext cx="3527425" cy="2736850"/>
          </a:xfrm>
          <a:prstGeom prst="rect">
            <a:avLst/>
          </a:prstGeom>
          <a:noFill/>
          <a:ln w="9525">
            <a:noFill/>
            <a:miter lim="800000"/>
            <a:headEnd/>
            <a:tailEnd/>
          </a:ln>
        </p:spPr>
      </p:pic>
    </p:spTree>
  </p:cSld>
  <p:clrMapOvr>
    <a:masterClrMapping/>
  </p:clrMapOvr>
  <p:transition spd="slow">
    <p:sndAc>
      <p:stSnd>
        <p:snd r:embed="rId2" name="chimes.wav"/>
      </p:stSnd>
    </p:sndAc>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rgbClr val="FFEFD1"/>
            </a:gs>
            <a:gs pos="64999">
              <a:srgbClr val="F0EBD5"/>
            </a:gs>
            <a:gs pos="100000">
              <a:srgbClr val="D1C39F"/>
            </a:gs>
          </a:gsLst>
          <a:lin ang="0" scaled="1"/>
        </a:gradFill>
        <a:effectLst/>
      </p:bgPr>
    </p:bg>
    <p:spTree>
      <p:nvGrpSpPr>
        <p:cNvPr id="1" name=""/>
        <p:cNvGrpSpPr/>
        <p:nvPr/>
      </p:nvGrpSpPr>
      <p:grpSpPr>
        <a:xfrm>
          <a:off x="0" y="0"/>
          <a:ext cx="0" cy="0"/>
          <a:chOff x="0" y="0"/>
          <a:chExt cx="0" cy="0"/>
        </a:xfrm>
      </p:grpSpPr>
      <p:pic>
        <p:nvPicPr>
          <p:cNvPr id="4" name="Содержимое 3" descr="city_of_london.jpg"/>
          <p:cNvPicPr>
            <a:picLocks noGrp="1" noChangeAspect="1"/>
          </p:cNvPicPr>
          <p:nvPr>
            <p:ph idx="4294967295"/>
          </p:nvPr>
        </p:nvPicPr>
        <p:blipFill>
          <a:blip r:embed="rId3" cstate="screen"/>
          <a:stretch>
            <a:fillRect/>
          </a:stretch>
        </p:blipFill>
        <p:spPr>
          <a:xfrm>
            <a:off x="4572000" y="1556792"/>
            <a:ext cx="4324350" cy="4238625"/>
          </a:xfrm>
          <a:prstGeom prst="rect">
            <a:avLst/>
          </a:prstGeom>
          <a:ln>
            <a:noFill/>
          </a:ln>
          <a:effectLst>
            <a:outerShdw blurRad="292100" dist="139700" dir="2700000" algn="tl" rotWithShape="0">
              <a:srgbClr val="333333">
                <a:alpha val="65000"/>
              </a:srgbClr>
            </a:outerShdw>
          </a:effectLst>
        </p:spPr>
      </p:pic>
      <p:pic>
        <p:nvPicPr>
          <p:cNvPr id="5" name="Рисунок 4" descr="St000000.gif"/>
          <p:cNvPicPr>
            <a:picLocks noChangeAspect="1"/>
          </p:cNvPicPr>
          <p:nvPr/>
        </p:nvPicPr>
        <p:blipFill>
          <a:blip r:embed="rId4" cstate="screen"/>
          <a:stretch>
            <a:fillRect/>
          </a:stretch>
        </p:blipFill>
        <p:spPr>
          <a:xfrm>
            <a:off x="251520" y="1052736"/>
            <a:ext cx="4028645" cy="2417187"/>
          </a:xfrm>
          <a:prstGeom prst="rect">
            <a:avLst/>
          </a:prstGeom>
          <a:ln>
            <a:noFill/>
          </a:ln>
          <a:effectLst>
            <a:outerShdw blurRad="292100" dist="139700" dir="2700000" algn="tl" rotWithShape="0">
              <a:srgbClr val="333333">
                <a:alpha val="65000"/>
              </a:srgbClr>
            </a:outerShdw>
          </a:effectLst>
        </p:spPr>
      </p:pic>
      <p:sp>
        <p:nvSpPr>
          <p:cNvPr id="6" name="Прямоугольник 5"/>
          <p:cNvSpPr/>
          <p:nvPr/>
        </p:nvSpPr>
        <p:spPr>
          <a:xfrm>
            <a:off x="899593" y="3573016"/>
            <a:ext cx="2592288" cy="1569660"/>
          </a:xfrm>
          <a:prstGeom prst="rect">
            <a:avLst/>
          </a:prstGeom>
        </p:spPr>
        <p:txBody>
          <a:bodyPr wrap="square">
            <a:spAutoFit/>
          </a:bodyPr>
          <a:lstStyle/>
          <a:p>
            <a:r>
              <a:rPr lang="ru-RU" sz="4800" dirty="0" smtClean="0"/>
              <a:t>Флаг Англии</a:t>
            </a:r>
            <a:endParaRPr lang="ru-RU" sz="4800" dirty="0"/>
          </a:p>
        </p:txBody>
      </p:sp>
    </p:spTree>
  </p:cSld>
  <p:clrMapOvr>
    <a:masterClrMapping/>
  </p:clrMapOvr>
  <p:transition spd="slow">
    <p:wedg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0">
          <a:gsLst>
            <a:gs pos="0">
              <a:srgbClr val="8488C4"/>
            </a:gs>
            <a:gs pos="53000">
              <a:srgbClr val="D4DEFF"/>
            </a:gs>
            <a:gs pos="83000">
              <a:srgbClr val="D4DEFF"/>
            </a:gs>
            <a:gs pos="100000">
              <a:srgbClr val="96AB94"/>
            </a:gs>
          </a:gsLst>
          <a:lin ang="18900000"/>
        </a:gradFill>
        <a:effectLst/>
      </p:bgPr>
    </p:bg>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rtlCol="0">
            <a:normAutofit fontScale="92500" lnSpcReduction="10000"/>
          </a:bodyPr>
          <a:lstStyle/>
          <a:p>
            <a:pPr marL="365760" indent="-256032" eaLnBrk="1" fontAlgn="auto" hangingPunct="1">
              <a:spcAft>
                <a:spcPts val="0"/>
              </a:spcAft>
              <a:buFont typeface="Arial" pitchFamily="34" charset="0"/>
              <a:buChar char="•"/>
              <a:defRPr/>
            </a:pPr>
            <a:r>
              <a:rPr lang="ru-RU" dirty="0" smtClean="0"/>
              <a:t>Вернувшись в Россию во время революции </a:t>
            </a:r>
            <a:r>
              <a:rPr lang="ru-RU" dirty="0" smtClean="0">
                <a:hlinkClick r:id="rId2" tooltip="1905 год"/>
              </a:rPr>
              <a:t>1905 года</a:t>
            </a:r>
            <a:r>
              <a:rPr lang="ru-RU" dirty="0" smtClean="0"/>
              <a:t>, он был захвачен революционными событиями, посетил </a:t>
            </a:r>
            <a:r>
              <a:rPr lang="ru-RU" dirty="0" smtClean="0">
                <a:hlinkClick r:id="rId3" tooltip="Броненосец (судно)"/>
              </a:rPr>
              <a:t>броненосец</a:t>
            </a:r>
            <a:r>
              <a:rPr lang="ru-RU" dirty="0" smtClean="0"/>
              <a:t> </a:t>
            </a:r>
            <a:r>
              <a:rPr lang="ru-RU" dirty="0" smtClean="0">
                <a:hlinkClick r:id="rId4" tooltip="Потёмкин (броненосец)"/>
              </a:rPr>
              <a:t>«Потёмкин»</a:t>
            </a:r>
            <a:r>
              <a:rPr lang="ru-RU" dirty="0" smtClean="0"/>
              <a:t>, начал издавать в Петербурге сатирический журнал «Сигнал». </a:t>
            </a:r>
          </a:p>
          <a:p>
            <a:pPr marL="365760" indent="-256032" eaLnBrk="1" fontAlgn="auto" hangingPunct="1">
              <a:spcAft>
                <a:spcPts val="0"/>
              </a:spcAft>
              <a:buFont typeface="Arial" pitchFamily="34" charset="0"/>
              <a:buChar char="•"/>
              <a:defRPr/>
            </a:pPr>
            <a:r>
              <a:rPr lang="ru-RU" dirty="0" smtClean="0"/>
              <a:t>Среди авторов журнала были такие известные писатели как </a:t>
            </a:r>
            <a:r>
              <a:rPr lang="ru-RU" dirty="0" smtClean="0">
                <a:hlinkClick r:id="rId5" tooltip="Куприн, Александр Иванович"/>
              </a:rPr>
              <a:t>Куприн</a:t>
            </a:r>
            <a:r>
              <a:rPr lang="ru-RU" dirty="0" smtClean="0"/>
              <a:t>, </a:t>
            </a:r>
            <a:r>
              <a:rPr lang="ru-RU" dirty="0" smtClean="0">
                <a:hlinkClick r:id="rId6" tooltip="Фёдор Сологуб"/>
              </a:rPr>
              <a:t>Фёдор Сологуб</a:t>
            </a:r>
            <a:r>
              <a:rPr lang="ru-RU" dirty="0" smtClean="0"/>
              <a:t> и </a:t>
            </a:r>
            <a:r>
              <a:rPr lang="ru-RU" dirty="0" smtClean="0">
                <a:hlinkClick r:id="rId7" tooltip="Бучинская, Надежда Александровна"/>
              </a:rPr>
              <a:t>Тэффи</a:t>
            </a:r>
            <a:r>
              <a:rPr lang="ru-RU" dirty="0" smtClean="0"/>
              <a:t>. После четвёртого номера его арестовали за «</a:t>
            </a:r>
            <a:r>
              <a:rPr lang="ru-RU" dirty="0" smtClean="0">
                <a:hlinkClick r:id="rId8" tooltip="Оскорбление величества"/>
              </a:rPr>
              <a:t>оскорбление величества</a:t>
            </a:r>
            <a:r>
              <a:rPr lang="ru-RU" dirty="0" smtClean="0"/>
              <a:t>». Его защищал знаменитый </a:t>
            </a:r>
            <a:r>
              <a:rPr lang="ru-RU" dirty="0" smtClean="0">
                <a:hlinkClick r:id="rId9" tooltip="Адвокат"/>
              </a:rPr>
              <a:t>адвокат</a:t>
            </a:r>
            <a:r>
              <a:rPr lang="ru-RU" dirty="0" smtClean="0"/>
              <a:t> </a:t>
            </a:r>
            <a:r>
              <a:rPr lang="ru-RU" dirty="0" err="1" smtClean="0">
                <a:hlinkClick r:id="rId10" tooltip="Грузенберг, Оскар Осипович"/>
              </a:rPr>
              <a:t>Грузенберг</a:t>
            </a:r>
            <a:r>
              <a:rPr lang="ru-RU" dirty="0" smtClean="0"/>
              <a:t>, добившийся оправдания.</a:t>
            </a:r>
          </a:p>
          <a:p>
            <a:pPr marL="365760" indent="-256032" eaLnBrk="1" fontAlgn="auto" hangingPunct="1">
              <a:spcAft>
                <a:spcPts val="0"/>
              </a:spcAft>
              <a:buFont typeface="Arial" pitchFamily="34" charset="0"/>
              <a:buChar char="•"/>
              <a:defRPr/>
            </a:pPr>
            <a:endParaRPr lang="ru-RU" dirty="0" smtClean="0"/>
          </a:p>
        </p:txBody>
      </p:sp>
      <p:sp>
        <p:nvSpPr>
          <p:cNvPr id="9218" name="Заголовок 1"/>
          <p:cNvSpPr>
            <a:spLocks noGrp="1"/>
          </p:cNvSpPr>
          <p:nvPr>
            <p:ph type="title"/>
          </p:nvPr>
        </p:nvSpPr>
        <p:spPr/>
        <p:txBody>
          <a:bodyPr/>
          <a:lstStyle/>
          <a:p>
            <a:pPr eaLnBrk="1" fontAlgn="auto" hangingPunct="1">
              <a:spcAft>
                <a:spcPts val="0"/>
              </a:spcAft>
              <a:defRPr/>
            </a:pPr>
            <a:endParaRPr lang="ru-RU" smtClean="0"/>
          </a:p>
        </p:txBody>
      </p:sp>
      <p:pic>
        <p:nvPicPr>
          <p:cNvPr id="4" name="Рисунок 3" descr="800px-Panteleimon1906-1910.jpg"/>
          <p:cNvPicPr>
            <a:picLocks noChangeAspect="1"/>
          </p:cNvPicPr>
          <p:nvPr/>
        </p:nvPicPr>
        <p:blipFill>
          <a:blip r:embed="rId11" cstate="screen"/>
          <a:stretch>
            <a:fillRect/>
          </a:stretch>
        </p:blipFill>
        <p:spPr>
          <a:xfrm>
            <a:off x="6084168" y="260648"/>
            <a:ext cx="2262336" cy="146203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slow">
    <p:wedg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0">
          <a:gsLst>
            <a:gs pos="0">
              <a:srgbClr val="8488C4"/>
            </a:gs>
            <a:gs pos="53000">
              <a:srgbClr val="D4DEFF"/>
            </a:gs>
            <a:gs pos="83000">
              <a:srgbClr val="D4DEFF"/>
            </a:gs>
            <a:gs pos="100000">
              <a:srgbClr val="96AB94"/>
            </a:gs>
          </a:gsLst>
          <a:lin ang="18900000"/>
        </a:gradFill>
        <a:effectLst/>
      </p:bgPr>
    </p:bg>
    <p:spTree>
      <p:nvGrpSpPr>
        <p:cNvPr id="1" name=""/>
        <p:cNvGrpSpPr/>
        <p:nvPr/>
      </p:nvGrpSpPr>
      <p:grpSpPr>
        <a:xfrm>
          <a:off x="0" y="0"/>
          <a:ext cx="0" cy="0"/>
          <a:chOff x="0" y="0"/>
          <a:chExt cx="0" cy="0"/>
        </a:xfrm>
      </p:grpSpPr>
      <p:sp>
        <p:nvSpPr>
          <p:cNvPr id="3" name="Содержимое 2"/>
          <p:cNvSpPr>
            <a:spLocks noGrp="1"/>
          </p:cNvSpPr>
          <p:nvPr>
            <p:ph idx="1"/>
          </p:nvPr>
        </p:nvSpPr>
        <p:spPr>
          <a:xfrm>
            <a:off x="250825" y="1484313"/>
            <a:ext cx="6192838" cy="4522787"/>
          </a:xfrm>
        </p:spPr>
        <p:txBody>
          <a:bodyPr rtlCol="0">
            <a:normAutofit fontScale="85000" lnSpcReduction="20000"/>
          </a:bodyPr>
          <a:lstStyle/>
          <a:p>
            <a:pPr marL="365760" indent="-256032" eaLnBrk="1" fontAlgn="auto" hangingPunct="1">
              <a:spcAft>
                <a:spcPts val="0"/>
              </a:spcAft>
              <a:buFont typeface="Arial" pitchFamily="34" charset="0"/>
              <a:buChar char="•"/>
              <a:defRPr/>
            </a:pPr>
            <a:r>
              <a:rPr lang="ru-RU" dirty="0" smtClean="0"/>
              <a:t>14 июня (по новому стилю </a:t>
            </a:r>
            <a:r>
              <a:rPr lang="ru-RU" u="sng" dirty="0" smtClean="0">
                <a:hlinkClick r:id="rId3" tooltip="27 июня"/>
              </a:rPr>
              <a:t>27 июня</a:t>
            </a:r>
            <a:r>
              <a:rPr lang="ru-RU" dirty="0" smtClean="0"/>
              <a:t>) </a:t>
            </a:r>
            <a:r>
              <a:rPr lang="ru-RU" u="sng" dirty="0" smtClean="0">
                <a:hlinkClick r:id="rId4" tooltip="1905"/>
              </a:rPr>
              <a:t>1905</a:t>
            </a:r>
            <a:r>
              <a:rPr lang="ru-RU" dirty="0" smtClean="0"/>
              <a:t> г. на броненосце произошло восстание матросов. Организатором и первым руководителем восстания на броненосце стал уроженец </a:t>
            </a:r>
            <a:r>
              <a:rPr lang="ru-RU" u="sng" dirty="0" smtClean="0">
                <a:hlinkClick r:id="rId5" tooltip="Житомир"/>
              </a:rPr>
              <a:t>Житомира</a:t>
            </a:r>
            <a:r>
              <a:rPr lang="ru-RU" dirty="0" smtClean="0"/>
              <a:t> артиллерийский унтер-офицер </a:t>
            </a:r>
            <a:r>
              <a:rPr lang="ru-RU" u="sng" dirty="0" smtClean="0">
                <a:hlinkClick r:id="rId6" tooltip="Вакуленчук, Григорий Никитич"/>
              </a:rPr>
              <a:t>Григорий </a:t>
            </a:r>
            <a:r>
              <a:rPr lang="ru-RU" u="sng" dirty="0" err="1" smtClean="0">
                <a:hlinkClick r:id="rId6" tooltip="Вакуленчук, Григорий Никитич"/>
              </a:rPr>
              <a:t>Вакуленчук</a:t>
            </a:r>
            <a:r>
              <a:rPr lang="ru-RU" dirty="0" smtClean="0"/>
              <a:t>.</a:t>
            </a:r>
          </a:p>
          <a:p>
            <a:pPr marL="365760" indent="-256032" eaLnBrk="1" fontAlgn="auto" hangingPunct="1">
              <a:spcAft>
                <a:spcPts val="0"/>
              </a:spcAft>
              <a:buFont typeface="Arial" pitchFamily="34" charset="0"/>
              <a:buChar char="•"/>
              <a:defRPr/>
            </a:pPr>
            <a:r>
              <a:rPr lang="ru-RU" dirty="0" smtClean="0"/>
              <a:t>В 11 часов на броненосце был дан сигнал на обед. Команда отказалась брать баки с этим блюдом и демонстративно ела сухари, запивая их водой. В корабельную лавку выстроилась очередь. Какое блюдо отказалась есть команда?</a:t>
            </a:r>
          </a:p>
        </p:txBody>
      </p:sp>
      <p:sp>
        <p:nvSpPr>
          <p:cNvPr id="10242" name="Заголовок 1"/>
          <p:cNvSpPr>
            <a:spLocks noGrp="1"/>
          </p:cNvSpPr>
          <p:nvPr>
            <p:ph type="title"/>
          </p:nvPr>
        </p:nvSpPr>
        <p:spPr/>
        <p:txBody>
          <a:bodyPr/>
          <a:lstStyle/>
          <a:p>
            <a:pPr algn="ctr" eaLnBrk="1" fontAlgn="auto" hangingPunct="1">
              <a:spcAft>
                <a:spcPts val="0"/>
              </a:spcAft>
              <a:defRPr/>
            </a:pPr>
            <a:r>
              <a:rPr lang="ru-RU" dirty="0" smtClean="0"/>
              <a:t>Вопрос </a:t>
            </a:r>
            <a:r>
              <a:rPr lang="ru-RU" dirty="0" smtClean="0">
                <a:solidFill>
                  <a:srgbClr val="FF0000"/>
                </a:solidFill>
              </a:rPr>
              <a:t>4</a:t>
            </a:r>
            <a:r>
              <a:rPr lang="ru-RU" dirty="0" smtClean="0"/>
              <a:t> печати</a:t>
            </a:r>
          </a:p>
        </p:txBody>
      </p:sp>
      <p:pic>
        <p:nvPicPr>
          <p:cNvPr id="4" name="Рисунок 3" descr="0_5c928_c3b909c9_XL.jpg"/>
          <p:cNvPicPr>
            <a:picLocks noChangeAspect="1"/>
          </p:cNvPicPr>
          <p:nvPr/>
        </p:nvPicPr>
        <p:blipFill>
          <a:blip r:embed="rId7" cstate="screen"/>
          <a:stretch>
            <a:fillRect/>
          </a:stretch>
        </p:blipFill>
        <p:spPr>
          <a:xfrm rot="249982">
            <a:off x="6081458" y="1219246"/>
            <a:ext cx="2674396" cy="2004934"/>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slow">
    <p:cover/>
    <p:sndAc>
      <p:stSnd>
        <p:snd r:embed="rId2" name="chimes.wav"/>
      </p:stSnd>
    </p:sndAc>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0">
          <a:gsLst>
            <a:gs pos="0">
              <a:srgbClr val="8488C4"/>
            </a:gs>
            <a:gs pos="53000">
              <a:srgbClr val="D4DEFF"/>
            </a:gs>
            <a:gs pos="83000">
              <a:srgbClr val="D4DEFF"/>
            </a:gs>
            <a:gs pos="100000">
              <a:srgbClr val="96AB94"/>
            </a:gs>
          </a:gsLst>
          <a:lin ang="18900000"/>
        </a:gradFill>
        <a:effectLst/>
      </p:bgPr>
    </p:bg>
    <p:spTree>
      <p:nvGrpSpPr>
        <p:cNvPr id="1" name=""/>
        <p:cNvGrpSpPr/>
        <p:nvPr/>
      </p:nvGrpSpPr>
      <p:grpSpPr>
        <a:xfrm>
          <a:off x="0" y="0"/>
          <a:ext cx="0" cy="0"/>
          <a:chOff x="0" y="0"/>
          <a:chExt cx="0" cy="0"/>
        </a:xfrm>
      </p:grpSpPr>
      <p:pic>
        <p:nvPicPr>
          <p:cNvPr id="4" name="Содержимое 3" descr="3467.jpg"/>
          <p:cNvPicPr>
            <a:picLocks noGrp="1" noChangeAspect="1"/>
          </p:cNvPicPr>
          <p:nvPr>
            <p:ph idx="4294967295"/>
          </p:nvPr>
        </p:nvPicPr>
        <p:blipFill>
          <a:blip r:embed="rId2" cstate="screen"/>
          <a:stretch>
            <a:fillRect/>
          </a:stretch>
        </p:blipFill>
        <p:spPr>
          <a:xfrm>
            <a:off x="1403648" y="638304"/>
            <a:ext cx="6406629" cy="5300434"/>
          </a:xfrm>
          <a:effectLst>
            <a:outerShdw blurRad="292100" dist="139700" dir="2700000" algn="tl" rotWithShape="0">
              <a:srgbClr val="333333">
                <a:alpha val="65000"/>
              </a:srgbClr>
            </a:outerShdw>
          </a:effectLst>
        </p:spPr>
      </p:pic>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sp>
        <p:nvSpPr>
          <p:cNvPr id="2" name="Содержимое 1"/>
          <p:cNvSpPr>
            <a:spLocks noGrp="1"/>
          </p:cNvSpPr>
          <p:nvPr>
            <p:ph idx="4294967295"/>
          </p:nvPr>
        </p:nvSpPr>
        <p:spPr>
          <a:xfrm>
            <a:off x="467544" y="332656"/>
            <a:ext cx="8064896" cy="6264696"/>
          </a:xfrm>
        </p:spPr>
        <p:txBody>
          <a:bodyPr/>
          <a:lstStyle/>
          <a:p>
            <a:pPr algn="just"/>
            <a:r>
              <a:rPr lang="ru-RU" sz="2000" b="1" dirty="0" smtClean="0"/>
              <a:t>14 июня (по новому стилю </a:t>
            </a:r>
            <a:r>
              <a:rPr lang="ru-RU" sz="2000" b="1" u="sng" dirty="0" smtClean="0">
                <a:hlinkClick r:id="rId2" tooltip="27 июня"/>
              </a:rPr>
              <a:t>27 июня</a:t>
            </a:r>
            <a:r>
              <a:rPr lang="ru-RU" sz="2000" b="1" dirty="0" smtClean="0"/>
              <a:t>) </a:t>
            </a:r>
            <a:r>
              <a:rPr lang="ru-RU" sz="2000" b="1" u="sng" dirty="0" smtClean="0">
                <a:hlinkClick r:id="rId3" tooltip="1905"/>
              </a:rPr>
              <a:t>1905</a:t>
            </a:r>
            <a:r>
              <a:rPr lang="ru-RU" sz="2000" b="1" dirty="0" smtClean="0"/>
              <a:t> г. на броненосце произошло восстание матросов, отказавшихся есть борщ из протухшего мяса. Организатором и первым руководителем восстания на броненосце стал уроженец </a:t>
            </a:r>
            <a:r>
              <a:rPr lang="ru-RU" sz="2000" b="1" u="sng" dirty="0" smtClean="0">
                <a:hlinkClick r:id="rId4" tooltip="Житомир"/>
              </a:rPr>
              <a:t>Житомира</a:t>
            </a:r>
            <a:r>
              <a:rPr lang="ru-RU" sz="2000" b="1" dirty="0" smtClean="0"/>
              <a:t> артиллерийский унтер-офицер </a:t>
            </a:r>
            <a:r>
              <a:rPr lang="ru-RU" sz="2000" b="1" u="sng" dirty="0" smtClean="0">
                <a:hlinkClick r:id="rId5" tooltip="Вакуленчук, Григорий Никитич"/>
              </a:rPr>
              <a:t>Григорий </a:t>
            </a:r>
            <a:r>
              <a:rPr lang="ru-RU" sz="2000" b="1" u="sng" dirty="0" err="1" smtClean="0">
                <a:hlinkClick r:id="rId5" tooltip="Вакуленчук, Григорий Никитич"/>
              </a:rPr>
              <a:t>Вакуленчук</a:t>
            </a:r>
            <a:r>
              <a:rPr lang="ru-RU" sz="2000" b="1" dirty="0" smtClean="0"/>
              <a:t>.</a:t>
            </a:r>
          </a:p>
          <a:p>
            <a:pPr algn="just"/>
            <a:r>
              <a:rPr lang="ru-RU" sz="2000" b="1" dirty="0" smtClean="0"/>
              <a:t>Командир приказал собрать команду. Борщ был освидетельствован старшим врачом броненосца С. Е. Смирновым, который признал его хорошим. После этого командир пригрозил матросам наказанием за бунт и приказал тем, кто хочет есть борщ перейти к 12-дюймовой башне. Из строя к башне вышло около ста человек. Видя упорство матросов командир приказал вызвать караул, после чего большая часть команды перешла к башне. Когда в строю осталось около 30 человек, старший офицер задержал оставшихся, приказал переписать их фамилии и принести брезент. Приказание принести брезент было расценено командой как подготовка к расстрелу задержанных в строю матросов…</a:t>
            </a:r>
          </a:p>
          <a:p>
            <a:endParaRPr lang="ru-RU" sz="2000" b="1" dirty="0"/>
          </a:p>
        </p:txBody>
      </p:sp>
    </p:spTree>
  </p:cSld>
  <p:clrMapOvr>
    <a:masterClrMapping/>
  </p:clrMapOvr>
  <p:transition spd="med">
    <p:wipe di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rotWithShape="0">
          <a:gsLst>
            <a:gs pos="0">
              <a:srgbClr val="8488C4"/>
            </a:gs>
            <a:gs pos="53000">
              <a:srgbClr val="D4DEFF"/>
            </a:gs>
            <a:gs pos="83000">
              <a:srgbClr val="D4DEFF"/>
            </a:gs>
            <a:gs pos="100000">
              <a:srgbClr val="96AB94"/>
            </a:gs>
          </a:gsLst>
          <a:lin ang="18900000"/>
        </a:gradFill>
        <a:effectLst/>
      </p:bgPr>
    </p:bg>
    <p:spTree>
      <p:nvGrpSpPr>
        <p:cNvPr id="1" name=""/>
        <p:cNvGrpSpPr/>
        <p:nvPr/>
      </p:nvGrpSpPr>
      <p:grpSpPr>
        <a:xfrm>
          <a:off x="0" y="0"/>
          <a:ext cx="0" cy="0"/>
          <a:chOff x="0" y="0"/>
          <a:chExt cx="0" cy="0"/>
        </a:xfrm>
      </p:grpSpPr>
      <p:sp>
        <p:nvSpPr>
          <p:cNvPr id="3" name="Содержимое 2"/>
          <p:cNvSpPr>
            <a:spLocks noGrp="1"/>
          </p:cNvSpPr>
          <p:nvPr>
            <p:ph idx="4294967295"/>
          </p:nvPr>
        </p:nvSpPr>
        <p:spPr>
          <a:xfrm>
            <a:off x="467544" y="548680"/>
            <a:ext cx="8424936" cy="5458420"/>
          </a:xfrm>
        </p:spPr>
        <p:txBody>
          <a:bodyPr rtlCol="0">
            <a:normAutofit fontScale="70000" lnSpcReduction="20000"/>
          </a:bodyPr>
          <a:lstStyle/>
          <a:p>
            <a:pPr marL="365760" indent="-256032" eaLnBrk="1" fontAlgn="auto" hangingPunct="1">
              <a:spcAft>
                <a:spcPts val="0"/>
              </a:spcAft>
              <a:buFont typeface="Arial" pitchFamily="34" charset="0"/>
              <a:buChar char="•"/>
              <a:defRPr/>
            </a:pPr>
            <a:r>
              <a:rPr lang="ru-RU" dirty="0" smtClean="0"/>
              <a:t>В </a:t>
            </a:r>
            <a:r>
              <a:rPr lang="ru-RU" dirty="0" smtClean="0">
                <a:hlinkClick r:id="rId2" tooltip="1906 год"/>
              </a:rPr>
              <a:t>1906 году</a:t>
            </a:r>
            <a:r>
              <a:rPr lang="ru-RU" dirty="0" smtClean="0"/>
              <a:t>  наш герой переехал в </a:t>
            </a:r>
            <a:r>
              <a:rPr lang="ru-RU" dirty="0" smtClean="0">
                <a:hlinkClick r:id="rId3" tooltip="Курортный район Санкт-Петербурга"/>
              </a:rPr>
              <a:t>Курортный район Санкт-Петербурга</a:t>
            </a:r>
            <a:r>
              <a:rPr lang="ru-RU" dirty="0" smtClean="0"/>
              <a:t>, где свёл близкое знакомство с художником </a:t>
            </a:r>
            <a:r>
              <a:rPr lang="ru-RU" dirty="0" smtClean="0">
                <a:hlinkClick r:id="rId4" tooltip="Репин, Илья Ефимович"/>
              </a:rPr>
              <a:t>Репиным</a:t>
            </a:r>
            <a:r>
              <a:rPr lang="ru-RU" dirty="0" smtClean="0"/>
              <a:t> и писателем </a:t>
            </a:r>
            <a:r>
              <a:rPr lang="ru-RU" dirty="0" smtClean="0">
                <a:hlinkClick r:id="rId5" tooltip="Короленко, Владимир Галактионович"/>
              </a:rPr>
              <a:t>Короленко</a:t>
            </a:r>
            <a:r>
              <a:rPr lang="ru-RU" dirty="0" smtClean="0"/>
              <a:t>. </a:t>
            </a:r>
          </a:p>
          <a:p>
            <a:pPr marL="365760" indent="-256032" eaLnBrk="1" fontAlgn="auto" hangingPunct="1">
              <a:spcAft>
                <a:spcPts val="0"/>
              </a:spcAft>
              <a:buFont typeface="Arial" pitchFamily="34" charset="0"/>
              <a:buChar char="•"/>
              <a:defRPr/>
            </a:pPr>
            <a:r>
              <a:rPr lang="ru-RU" dirty="0" smtClean="0"/>
              <a:t>В </a:t>
            </a:r>
            <a:r>
              <a:rPr lang="ru-RU" dirty="0" smtClean="0">
                <a:hlinkClick r:id="rId6" tooltip="1907 год"/>
              </a:rPr>
              <a:t>1907 году</a:t>
            </a:r>
            <a:r>
              <a:rPr lang="ru-RU" dirty="0" smtClean="0"/>
              <a:t> опубликовал переводы </a:t>
            </a:r>
            <a:r>
              <a:rPr lang="ru-RU" dirty="0" smtClean="0">
                <a:hlinkClick r:id="rId7" tooltip="Уитмен, Уолт"/>
              </a:rPr>
              <a:t>Уолта Уитмена</a:t>
            </a:r>
            <a:r>
              <a:rPr lang="ru-RU" dirty="0" smtClean="0"/>
              <a:t>. Книга стала популярной, что увеличило известность нашего героя в литературной среде. Он стал влиятельным критиком, громил бульварную литературу (статьи о </a:t>
            </a:r>
            <a:r>
              <a:rPr lang="ru-RU" dirty="0" smtClean="0">
                <a:hlinkClick r:id="rId8" tooltip="Чарская, Лидия Алексеевна"/>
              </a:rPr>
              <a:t>Лидии Чарской</a:t>
            </a:r>
            <a:r>
              <a:rPr lang="ru-RU" dirty="0" smtClean="0"/>
              <a:t>, </a:t>
            </a:r>
            <a:r>
              <a:rPr lang="ru-RU" dirty="0" smtClean="0">
                <a:hlinkClick r:id="rId9" tooltip="Вербицкая, Анастасия Алексеевна"/>
              </a:rPr>
              <a:t>Анастасии Вербицкой</a:t>
            </a:r>
            <a:r>
              <a:rPr lang="ru-RU" dirty="0" smtClean="0"/>
              <a:t>, «</a:t>
            </a:r>
            <a:r>
              <a:rPr lang="ru-RU" dirty="0" smtClean="0">
                <a:hlinkClick r:id="rId10" tooltip="Пинкертоновщина"/>
              </a:rPr>
              <a:t>Нате Пинкертоне</a:t>
            </a:r>
            <a:r>
              <a:rPr lang="ru-RU" dirty="0" smtClean="0"/>
              <a:t>» и др.), остроумно защищал </a:t>
            </a:r>
            <a:r>
              <a:rPr lang="ru-RU" dirty="0" smtClean="0">
                <a:hlinkClick r:id="rId11" tooltip="Футуризм"/>
              </a:rPr>
              <a:t>футуристов</a:t>
            </a:r>
            <a:r>
              <a:rPr lang="ru-RU" dirty="0" smtClean="0"/>
              <a:t> — как в статьях, так и в публичных лекциях — от нападок традиционной критики (познакомился с </a:t>
            </a:r>
            <a:r>
              <a:rPr lang="ru-RU" dirty="0" smtClean="0">
                <a:hlinkClick r:id="rId12" tooltip="Маяковский, Владимир Владимирович"/>
              </a:rPr>
              <a:t>Маяковским</a:t>
            </a:r>
            <a:r>
              <a:rPr lang="ru-RU" dirty="0" smtClean="0"/>
              <a:t> и в дальнейшем с ним был в приятельских отношениях).</a:t>
            </a:r>
          </a:p>
          <a:p>
            <a:pPr marL="365760" indent="-256032" eaLnBrk="1" fontAlgn="auto" hangingPunct="1">
              <a:spcAft>
                <a:spcPts val="0"/>
              </a:spcAft>
              <a:buFont typeface="Arial" pitchFamily="34" charset="0"/>
              <a:buChar char="•"/>
              <a:defRPr/>
            </a:pPr>
            <a:r>
              <a:rPr lang="ru-RU" dirty="0" smtClean="0"/>
              <a:t>В </a:t>
            </a:r>
            <a:r>
              <a:rPr lang="ru-RU" dirty="0" smtClean="0">
                <a:hlinkClick r:id="rId13" tooltip="1916 год"/>
              </a:rPr>
              <a:t>1916 году</a:t>
            </a:r>
            <a:r>
              <a:rPr lang="ru-RU" dirty="0" smtClean="0"/>
              <a:t> наш герой с делегацией Государственной думы вновь посетил Англию. </a:t>
            </a:r>
          </a:p>
          <a:p>
            <a:pPr marL="365760" indent="-256032" eaLnBrk="1" fontAlgn="auto" hangingPunct="1">
              <a:spcAft>
                <a:spcPts val="0"/>
              </a:spcAft>
              <a:buFont typeface="Arial" pitchFamily="34" charset="0"/>
              <a:buChar char="•"/>
              <a:defRPr/>
            </a:pPr>
            <a:r>
              <a:rPr lang="ru-RU" dirty="0" smtClean="0"/>
              <a:t>После революции наш герой продолжал заниматься критикой, издав две наиболее знаменитые свои книги о творчестве современников — «Книга об </a:t>
            </a:r>
            <a:r>
              <a:rPr lang="ru-RU" dirty="0" smtClean="0">
                <a:hlinkClick r:id="rId14" tooltip="Александр Блок"/>
              </a:rPr>
              <a:t>Александре Блоке</a:t>
            </a:r>
            <a:r>
              <a:rPr lang="ru-RU" dirty="0" smtClean="0"/>
              <a:t>» («Александр Блок как человек и поэт») и «</a:t>
            </a:r>
            <a:r>
              <a:rPr lang="ru-RU" dirty="0" smtClean="0">
                <a:hlinkClick r:id="rId15" tooltip="Ахматова, Анна Андреевна"/>
              </a:rPr>
              <a:t>Ахматова</a:t>
            </a:r>
            <a:r>
              <a:rPr lang="ru-RU" dirty="0" smtClean="0"/>
              <a:t> и Маяковский». Обстоятельства советского времени оказались неблагодарны для критической деятельности, и ему пришлось этот свой талант «зарыть в землю», о чём он впоследствии сожалел.</a:t>
            </a:r>
          </a:p>
          <a:p>
            <a:pPr marL="365760" indent="-256032" eaLnBrk="1" fontAlgn="auto" hangingPunct="1">
              <a:spcAft>
                <a:spcPts val="0"/>
              </a:spcAft>
              <a:buFont typeface="Arial" pitchFamily="34" charset="0"/>
              <a:buChar char="•"/>
              <a:defRPr/>
            </a:pPr>
            <a:endParaRPr lang="ru-RU" dirty="0" smtClean="0"/>
          </a:p>
        </p:txBody>
      </p:sp>
    </p:spTree>
  </p:cSld>
  <p:clrMapOvr>
    <a:masterClrMapping/>
  </p:clrMapOvr>
  <p:transition spd="med">
    <p:pull dir="l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rgbClr val="03D4A8"/>
            </a:gs>
            <a:gs pos="25000">
              <a:srgbClr val="21D6E0"/>
            </a:gs>
            <a:gs pos="75000">
              <a:srgbClr val="0087E6"/>
            </a:gs>
            <a:gs pos="100000">
              <a:srgbClr val="005CBF"/>
            </a:gs>
          </a:gsLst>
          <a:lin ang="5400000" scaled="0"/>
        </a:gradFill>
        <a:effectLst/>
      </p:bgPr>
    </p:bg>
    <p:spTree>
      <p:nvGrpSpPr>
        <p:cNvPr id="1" name=""/>
        <p:cNvGrpSpPr/>
        <p:nvPr/>
      </p:nvGrpSpPr>
      <p:grpSpPr>
        <a:xfrm>
          <a:off x="0" y="0"/>
          <a:ext cx="0" cy="0"/>
          <a:chOff x="0" y="0"/>
          <a:chExt cx="0" cy="0"/>
        </a:xfrm>
      </p:grpSpPr>
      <p:sp>
        <p:nvSpPr>
          <p:cNvPr id="2" name="Содержимое 1"/>
          <p:cNvSpPr>
            <a:spLocks noGrp="1"/>
          </p:cNvSpPr>
          <p:nvPr>
            <p:ph idx="1"/>
          </p:nvPr>
        </p:nvSpPr>
        <p:spPr/>
        <p:txBody>
          <a:bodyPr/>
          <a:lstStyle/>
          <a:p>
            <a:r>
              <a:rPr lang="ru-RU" sz="2400" dirty="0" smtClean="0">
                <a:solidFill>
                  <a:srgbClr val="FF0000"/>
                </a:solidFill>
              </a:rPr>
              <a:t>Выяснить имя и фамилию известного человека</a:t>
            </a:r>
            <a:r>
              <a:rPr lang="ru-RU" sz="2400" dirty="0" smtClean="0"/>
              <a:t>, ответив на </a:t>
            </a:r>
            <a:r>
              <a:rPr lang="ru-RU" sz="2400" b="1" dirty="0" smtClean="0">
                <a:solidFill>
                  <a:srgbClr val="FF0000"/>
                </a:solidFill>
              </a:rPr>
              <a:t>7</a:t>
            </a:r>
            <a:r>
              <a:rPr lang="ru-RU" sz="2400" dirty="0" smtClean="0"/>
              <a:t> вопросов ведущего ( для соискателей печатей) и на дополнительные вопросы для зрителей.</a:t>
            </a:r>
          </a:p>
          <a:p>
            <a:r>
              <a:rPr lang="ru-RU" sz="2400" dirty="0" smtClean="0"/>
              <a:t>Узнать новые и интересные факты из жизни загаданного человека.</a:t>
            </a:r>
          </a:p>
          <a:p>
            <a:r>
              <a:rPr lang="ru-RU" sz="2400" dirty="0" smtClean="0"/>
              <a:t>Расширить свой кругозор.</a:t>
            </a:r>
          </a:p>
          <a:p>
            <a:r>
              <a:rPr lang="ru-RU" sz="2400" dirty="0" smtClean="0"/>
              <a:t>Применить свои знания, полученные на уроках, на практике.</a:t>
            </a:r>
          </a:p>
          <a:p>
            <a:r>
              <a:rPr lang="ru-RU" sz="2400" dirty="0" smtClean="0"/>
              <a:t>Продемонстрировать умение обобщать и делать выводы, сопоставляя факты, обращая внимания на детали и даты.</a:t>
            </a:r>
            <a:endParaRPr lang="ru-RU" sz="2400" dirty="0"/>
          </a:p>
        </p:txBody>
      </p:sp>
      <p:sp>
        <p:nvSpPr>
          <p:cNvPr id="3" name="Заголовок 2"/>
          <p:cNvSpPr>
            <a:spLocks noGrp="1"/>
          </p:cNvSpPr>
          <p:nvPr>
            <p:ph type="title"/>
          </p:nvPr>
        </p:nvSpPr>
        <p:spPr/>
        <p:txBody>
          <a:bodyPr>
            <a:normAutofit/>
          </a:bodyPr>
          <a:lstStyle/>
          <a:p>
            <a:pPr algn="ctr"/>
            <a:r>
              <a:rPr lang="ru-RU" sz="1400" dirty="0" smtClean="0">
                <a:solidFill>
                  <a:srgbClr val="FF0000"/>
                </a:solidFill>
              </a:rPr>
              <a:t>Цель игры</a:t>
            </a:r>
            <a:r>
              <a:rPr lang="ru-RU" sz="1400" dirty="0" smtClean="0"/>
              <a:t>:</a:t>
            </a:r>
            <a:endParaRPr lang="ru-RU" sz="1400" dirty="0"/>
          </a:p>
        </p:txBody>
      </p:sp>
      <p:pic>
        <p:nvPicPr>
          <p:cNvPr id="4" name="Рисунок 3" descr="J0076136.GIF"/>
          <p:cNvPicPr>
            <a:picLocks noChangeAspect="1"/>
          </p:cNvPicPr>
          <p:nvPr/>
        </p:nvPicPr>
        <p:blipFill>
          <a:blip r:embed="rId2" cstate="screen"/>
          <a:stretch>
            <a:fillRect/>
          </a:stretch>
        </p:blipFill>
        <p:spPr>
          <a:xfrm>
            <a:off x="7740353" y="2605179"/>
            <a:ext cx="1152128" cy="1465047"/>
          </a:xfrm>
          <a:prstGeom prst="rect">
            <a:avLst/>
          </a:prstGeom>
        </p:spPr>
      </p:pic>
    </p:spTree>
  </p:cSld>
  <p:clrMapOvr>
    <a:masterClrMapping/>
  </p:clrMapOvr>
  <p:transition spd="med">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rotWithShape="0">
          <a:gsLst>
            <a:gs pos="0">
              <a:srgbClr val="8488C4"/>
            </a:gs>
            <a:gs pos="53000">
              <a:srgbClr val="D4DEFF"/>
            </a:gs>
            <a:gs pos="83000">
              <a:srgbClr val="D4DEFF"/>
            </a:gs>
            <a:gs pos="100000">
              <a:srgbClr val="96AB94"/>
            </a:gs>
          </a:gsLst>
          <a:lin ang="18900000"/>
        </a:gradFill>
        <a:effectLst/>
      </p:bgPr>
    </p:bg>
    <p:spTree>
      <p:nvGrpSpPr>
        <p:cNvPr id="1" name=""/>
        <p:cNvGrpSpPr/>
        <p:nvPr/>
      </p:nvGrpSpPr>
      <p:grpSpPr>
        <a:xfrm>
          <a:off x="0" y="0"/>
          <a:ext cx="0" cy="0"/>
          <a:chOff x="0" y="0"/>
          <a:chExt cx="0" cy="0"/>
        </a:xfrm>
      </p:grpSpPr>
      <p:sp>
        <p:nvSpPr>
          <p:cNvPr id="13314" name="Заголовок 1"/>
          <p:cNvSpPr>
            <a:spLocks noGrp="1"/>
          </p:cNvSpPr>
          <p:nvPr>
            <p:ph type="title" idx="4294967295"/>
          </p:nvPr>
        </p:nvSpPr>
        <p:spPr>
          <a:xfrm>
            <a:off x="251520" y="188640"/>
            <a:ext cx="8424936" cy="1800498"/>
          </a:xfrm>
        </p:spPr>
        <p:txBody>
          <a:bodyPr>
            <a:noAutofit/>
          </a:bodyPr>
          <a:lstStyle/>
          <a:p>
            <a:pPr algn="just" eaLnBrk="1" fontAlgn="auto" hangingPunct="1">
              <a:spcAft>
                <a:spcPts val="0"/>
              </a:spcAft>
              <a:defRPr/>
            </a:pPr>
            <a:r>
              <a:rPr lang="ru-RU" sz="3200" dirty="0" smtClean="0"/>
              <a:t>Вопрос для болельщиков: кто эти люди, о которых писал наш герой? Можете ли вы назвать их по имени и отчеству?</a:t>
            </a:r>
          </a:p>
        </p:txBody>
      </p:sp>
      <p:pic>
        <p:nvPicPr>
          <p:cNvPr id="8" name="Содержимое 3" descr="478388.jpg"/>
          <p:cNvPicPr>
            <a:picLocks noChangeAspect="1"/>
          </p:cNvPicPr>
          <p:nvPr/>
        </p:nvPicPr>
        <p:blipFill>
          <a:blip r:embed="rId3" cstate="screen"/>
          <a:srcRect t="21875"/>
          <a:stretch>
            <a:fillRect/>
          </a:stretch>
        </p:blipFill>
        <p:spPr>
          <a:xfrm>
            <a:off x="3707904" y="1878050"/>
            <a:ext cx="3851990" cy="4740701"/>
          </a:xfrm>
          <a:prstGeom prst="roundRect">
            <a:avLst>
              <a:gd name="adj" fmla="val 8594"/>
            </a:avLst>
          </a:prstGeom>
          <a:solidFill>
            <a:srgbClr val="FFFFFF">
              <a:shade val="85000"/>
            </a:srgbClr>
          </a:solidFill>
          <a:effectLst>
            <a:reflection blurRad="12700" stA="38000" endPos="28000" dist="5000" dir="5400000" sy="-100000" algn="bl" rotWithShape="0"/>
          </a:effectLst>
        </p:spPr>
      </p:pic>
      <p:pic>
        <p:nvPicPr>
          <p:cNvPr id="4" name="Скрипка.mp3">
            <a:hlinkClick r:id="" action="ppaction://media"/>
          </p:cNvPr>
          <p:cNvPicPr>
            <a:picLocks noRot="1" noChangeAspect="1"/>
          </p:cNvPicPr>
          <p:nvPr>
            <a:audioFile r:link="rId1"/>
          </p:nvPr>
        </p:nvPicPr>
        <p:blipFill>
          <a:blip r:embed="rId4" cstate="screen"/>
          <a:stretch>
            <a:fillRect/>
          </a:stretch>
        </p:blipFill>
        <p:spPr>
          <a:xfrm>
            <a:off x="8100392" y="5877272"/>
            <a:ext cx="304800" cy="304800"/>
          </a:xfrm>
          <a:prstGeom prst="rect">
            <a:avLst/>
          </a:prstGeom>
        </p:spPr>
      </p:pic>
    </p:spTree>
  </p:cSld>
  <p:clrMapOvr>
    <a:masterClrMapping/>
  </p:clrMapOvr>
  <p:transition spd="slow">
    <p:wheel spokes="1"/>
  </p:transition>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4904" fill="hold"/>
                                        <p:tgtEl>
                                          <p:spTgt spid="4"/>
                                        </p:tgtEl>
                                      </p:cBhvr>
                                    </p:cmd>
                                  </p:childTnLst>
                                </p:cTn>
                              </p:par>
                            </p:childTnLst>
                          </p:cTn>
                        </p:par>
                      </p:childTnLst>
                    </p:cTn>
                  </p:par>
                </p:childTnLst>
              </p:cTn>
              <p:nextCondLst>
                <p:cond evt="onClick" delay="0">
                  <p:tgtEl>
                    <p:spTgt spid="4"/>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18900000" scaled="0"/>
        </a:gradFill>
        <a:effectLst/>
      </p:bgPr>
    </p:bg>
    <p:spTree>
      <p:nvGrpSpPr>
        <p:cNvPr id="1" name=""/>
        <p:cNvGrpSpPr/>
        <p:nvPr/>
      </p:nvGrpSpPr>
      <p:grpSpPr>
        <a:xfrm>
          <a:off x="0" y="0"/>
          <a:ext cx="0" cy="0"/>
          <a:chOff x="0" y="0"/>
          <a:chExt cx="0" cy="0"/>
        </a:xfrm>
      </p:grpSpPr>
      <p:sp>
        <p:nvSpPr>
          <p:cNvPr id="22530" name="Содержимое 1"/>
          <p:cNvSpPr>
            <a:spLocks noGrp="1"/>
          </p:cNvSpPr>
          <p:nvPr>
            <p:ph idx="1"/>
          </p:nvPr>
        </p:nvSpPr>
        <p:spPr/>
        <p:txBody>
          <a:bodyPr/>
          <a:lstStyle/>
          <a:p>
            <a:pPr eaLnBrk="1" hangingPunct="1"/>
            <a:r>
              <a:rPr lang="ru-RU" sz="2000" b="1" smtClean="0"/>
              <a:t>Репин Илья Ефимович</a:t>
            </a:r>
            <a:r>
              <a:rPr lang="ru-RU" sz="2000" smtClean="0"/>
              <a:t> (1844-1930) – художник</a:t>
            </a:r>
          </a:p>
          <a:p>
            <a:pPr eaLnBrk="1" hangingPunct="1"/>
            <a:r>
              <a:rPr lang="ru-RU" sz="2000" smtClean="0"/>
              <a:t> </a:t>
            </a:r>
            <a:r>
              <a:rPr lang="ru-RU" sz="2000" b="1" smtClean="0"/>
              <a:t>Горький Алексей Максимович</a:t>
            </a:r>
            <a:r>
              <a:rPr lang="ru-RU" sz="2000" smtClean="0"/>
              <a:t> (1868-1936) - писатель </a:t>
            </a:r>
            <a:endParaRPr lang="ru-RU" sz="2000" b="1" smtClean="0"/>
          </a:p>
          <a:p>
            <a:pPr eaLnBrk="1" hangingPunct="1"/>
            <a:r>
              <a:rPr lang="ru-RU" sz="2000" b="1" smtClean="0"/>
              <a:t>Андреев Леонид Николаевич </a:t>
            </a:r>
            <a:r>
              <a:rPr lang="ru-RU" sz="2000" smtClean="0"/>
              <a:t>(1871-1919) – писатель</a:t>
            </a:r>
          </a:p>
          <a:p>
            <a:pPr eaLnBrk="1" hangingPunct="1"/>
            <a:r>
              <a:rPr lang="ru-RU" sz="2000" smtClean="0"/>
              <a:t> </a:t>
            </a:r>
            <a:r>
              <a:rPr lang="ru-RU" sz="2000" b="1" smtClean="0"/>
              <a:t>Кони Анатолий Федорович </a:t>
            </a:r>
            <a:r>
              <a:rPr lang="ru-RU" sz="2000" smtClean="0"/>
              <a:t>(1844-1927) - юрист, писатель, общественный деятель </a:t>
            </a:r>
            <a:endParaRPr lang="ru-RU" sz="2000" b="1" smtClean="0"/>
          </a:p>
          <a:p>
            <a:pPr eaLnBrk="1" hangingPunct="1"/>
            <a:r>
              <a:rPr lang="ru-RU" sz="2000" b="1" smtClean="0"/>
              <a:t>Брюсов Валерий Яковлевич</a:t>
            </a:r>
            <a:r>
              <a:rPr lang="ru-RU" sz="2000" smtClean="0"/>
              <a:t> (1873-1924) - поэт </a:t>
            </a:r>
          </a:p>
          <a:p>
            <a:pPr eaLnBrk="1" hangingPunct="1"/>
            <a:r>
              <a:rPr lang="ru-RU" sz="2000" b="1" smtClean="0"/>
              <a:t>Маяковский Владимир Владимирович</a:t>
            </a:r>
            <a:r>
              <a:rPr lang="ru-RU" sz="2000" smtClean="0"/>
              <a:t> (1893-1930) - поэт </a:t>
            </a:r>
          </a:p>
          <a:p>
            <a:pPr eaLnBrk="1" hangingPunct="1"/>
            <a:r>
              <a:rPr lang="ru-RU" sz="2000" b="1" smtClean="0"/>
              <a:t>Житков Борис Степанович</a:t>
            </a:r>
            <a:r>
              <a:rPr lang="ru-RU" sz="2000" smtClean="0"/>
              <a:t> (1882-1938) - писатель </a:t>
            </a:r>
          </a:p>
          <a:p>
            <a:pPr eaLnBrk="1" hangingPunct="1"/>
            <a:r>
              <a:rPr lang="ru-RU" sz="2000" b="1" smtClean="0"/>
              <a:t>Тынянов Юрий Николаевич</a:t>
            </a:r>
            <a:r>
              <a:rPr lang="ru-RU" sz="2000" smtClean="0"/>
              <a:t> (1874-1943) - писатель, литературовед </a:t>
            </a:r>
          </a:p>
        </p:txBody>
      </p:sp>
      <p:sp>
        <p:nvSpPr>
          <p:cNvPr id="3" name="Заголовок 2"/>
          <p:cNvSpPr>
            <a:spLocks noGrp="1"/>
          </p:cNvSpPr>
          <p:nvPr>
            <p:ph type="title"/>
          </p:nvPr>
        </p:nvSpPr>
        <p:spPr/>
        <p:txBody>
          <a:bodyPr/>
          <a:lstStyle/>
          <a:p>
            <a:pPr eaLnBrk="1" hangingPunct="1">
              <a:defRPr/>
            </a:pPr>
            <a:endParaRPr lang="ru-RU" dirty="0"/>
          </a:p>
        </p:txBody>
      </p:sp>
    </p:spTree>
  </p:cSld>
  <p:clrMapOvr>
    <a:masterClrMapping/>
  </p:clrMapOvr>
  <p:transition spd="med">
    <p:cover dir="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rotWithShape="0">
          <a:gsLst>
            <a:gs pos="0">
              <a:srgbClr val="8488C4"/>
            </a:gs>
            <a:gs pos="53000">
              <a:srgbClr val="D4DEFF"/>
            </a:gs>
            <a:gs pos="83000">
              <a:srgbClr val="D4DEFF"/>
            </a:gs>
            <a:gs pos="100000">
              <a:srgbClr val="96AB94"/>
            </a:gs>
          </a:gsLst>
          <a:lin ang="18900000"/>
        </a:gradFill>
        <a:effectLst/>
      </p:bgPr>
    </p:bg>
    <p:spTree>
      <p:nvGrpSpPr>
        <p:cNvPr id="1" name=""/>
        <p:cNvGrpSpPr/>
        <p:nvPr/>
      </p:nvGrpSpPr>
      <p:grpSpPr>
        <a:xfrm>
          <a:off x="0" y="0"/>
          <a:ext cx="0" cy="0"/>
          <a:chOff x="0" y="0"/>
          <a:chExt cx="0" cy="0"/>
        </a:xfrm>
      </p:grpSpPr>
      <p:pic>
        <p:nvPicPr>
          <p:cNvPr id="14339" name="Содержимое 3" descr="446px-А.Блок_и_К.Чуковский_1921.JPG"/>
          <p:cNvPicPr>
            <a:picLocks noGrp="1" noChangeAspect="1"/>
          </p:cNvPicPr>
          <p:nvPr>
            <p:ph idx="1"/>
          </p:nvPr>
        </p:nvPicPr>
        <p:blipFill>
          <a:blip r:embed="rId3" cstate="screen"/>
          <a:srcRect t="1497" r="45709"/>
          <a:stretch>
            <a:fillRect/>
          </a:stretch>
        </p:blipFill>
        <p:spPr>
          <a:xfrm>
            <a:off x="2916238" y="1557338"/>
            <a:ext cx="2160587" cy="4881562"/>
          </a:xfrm>
          <a:effectLst>
            <a:outerShdw blurRad="292100" dist="139700" dir="2700000" algn="tl" rotWithShape="0">
              <a:srgbClr val="333333">
                <a:alpha val="65000"/>
              </a:srgbClr>
            </a:outerShdw>
          </a:effectLst>
        </p:spPr>
      </p:pic>
      <p:sp>
        <p:nvSpPr>
          <p:cNvPr id="2" name="Заголовок 1"/>
          <p:cNvSpPr>
            <a:spLocks noGrp="1"/>
          </p:cNvSpPr>
          <p:nvPr>
            <p:ph type="title"/>
          </p:nvPr>
        </p:nvSpPr>
        <p:spPr/>
        <p:txBody>
          <a:bodyPr>
            <a:normAutofit fontScale="90000"/>
          </a:bodyPr>
          <a:lstStyle/>
          <a:p>
            <a:pPr eaLnBrk="1" fontAlgn="auto" hangingPunct="1">
              <a:spcAft>
                <a:spcPts val="0"/>
              </a:spcAft>
              <a:defRPr/>
            </a:pPr>
            <a:r>
              <a:rPr lang="ru-RU" dirty="0" smtClean="0"/>
              <a:t>        Вопрос </a:t>
            </a:r>
            <a:r>
              <a:rPr lang="ru-RU" dirty="0" smtClean="0">
                <a:solidFill>
                  <a:srgbClr val="FF0000"/>
                </a:solidFill>
              </a:rPr>
              <a:t>5</a:t>
            </a:r>
            <a:r>
              <a:rPr lang="ru-RU" dirty="0" smtClean="0"/>
              <a:t> печати.</a:t>
            </a:r>
            <a:br>
              <a:rPr lang="ru-RU" dirty="0" smtClean="0"/>
            </a:br>
            <a:r>
              <a:rPr lang="ru-RU" dirty="0" smtClean="0"/>
              <a:t>Кто изображен на фотографии?</a:t>
            </a:r>
          </a:p>
        </p:txBody>
      </p:sp>
    </p:spTree>
  </p:cSld>
  <p:clrMapOvr>
    <a:masterClrMapping/>
  </p:clrMapOvr>
  <p:transition spd="slow">
    <p:push dir="r"/>
    <p:sndAc>
      <p:stSnd>
        <p:snd r:embed="rId2" name="chimes.wav"/>
      </p:stSnd>
    </p:sndAc>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pic>
        <p:nvPicPr>
          <p:cNvPr id="4" name="Содержимое 3" descr="446px-А.Блок_и_К.Чуковский_1921.JPG"/>
          <p:cNvPicPr>
            <a:picLocks noGrp="1" noChangeAspect="1"/>
          </p:cNvPicPr>
          <p:nvPr>
            <p:ph idx="1"/>
          </p:nvPr>
        </p:nvPicPr>
        <p:blipFill>
          <a:blip r:embed="rId2" cstate="screen"/>
          <a:srcRect r="45334"/>
          <a:stretch>
            <a:fillRect/>
          </a:stretch>
        </p:blipFill>
        <p:spPr>
          <a:xfrm>
            <a:off x="3275856" y="1700808"/>
            <a:ext cx="1800200" cy="4422769"/>
          </a:xfrm>
        </p:spPr>
      </p:pic>
      <p:sp>
        <p:nvSpPr>
          <p:cNvPr id="3" name="Заголовок 2"/>
          <p:cNvSpPr>
            <a:spLocks noGrp="1"/>
          </p:cNvSpPr>
          <p:nvPr>
            <p:ph type="title"/>
          </p:nvPr>
        </p:nvSpPr>
        <p:spPr/>
        <p:txBody>
          <a:bodyPr>
            <a:normAutofit fontScale="90000"/>
          </a:bodyPr>
          <a:lstStyle/>
          <a:p>
            <a:pPr algn="ctr"/>
            <a:r>
              <a:rPr lang="ru-RU" dirty="0" smtClean="0">
                <a:solidFill>
                  <a:srgbClr val="FF0000"/>
                </a:solidFill>
              </a:rPr>
              <a:t>Александр Блок </a:t>
            </a:r>
            <a:r>
              <a:rPr lang="ru-RU" dirty="0" smtClean="0"/>
              <a:t>и наш герой…</a:t>
            </a:r>
            <a:endParaRPr lang="ru-RU" dirty="0"/>
          </a:p>
        </p:txBody>
      </p:sp>
    </p:spTree>
  </p:cSld>
  <p:clrMapOvr>
    <a:masterClrMapping/>
  </p:clrMapOvr>
  <p:transition spd="slow">
    <p:wipe dir="u"/>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rotWithShape="0">
          <a:gsLst>
            <a:gs pos="0">
              <a:srgbClr val="8488C4"/>
            </a:gs>
            <a:gs pos="53000">
              <a:srgbClr val="D4DEFF"/>
            </a:gs>
            <a:gs pos="83000">
              <a:srgbClr val="D4DEFF"/>
            </a:gs>
            <a:gs pos="100000">
              <a:srgbClr val="96AB94"/>
            </a:gs>
          </a:gsLst>
          <a:lin ang="18900000"/>
        </a:gradFill>
        <a:effectLst/>
      </p:bgPr>
    </p:bg>
    <p:spTree>
      <p:nvGrpSpPr>
        <p:cNvPr id="1" name=""/>
        <p:cNvGrpSpPr/>
        <p:nvPr/>
      </p:nvGrpSpPr>
      <p:grpSpPr>
        <a:xfrm>
          <a:off x="0" y="0"/>
          <a:ext cx="0" cy="0"/>
          <a:chOff x="0" y="0"/>
          <a:chExt cx="0" cy="0"/>
        </a:xfrm>
      </p:grpSpPr>
      <p:sp>
        <p:nvSpPr>
          <p:cNvPr id="24578" name="Содержимое 2"/>
          <p:cNvSpPr>
            <a:spLocks noGrp="1"/>
          </p:cNvSpPr>
          <p:nvPr>
            <p:ph idx="4294967295"/>
          </p:nvPr>
        </p:nvSpPr>
        <p:spPr>
          <a:xfrm>
            <a:off x="323850" y="476250"/>
            <a:ext cx="7416800" cy="4248150"/>
          </a:xfrm>
        </p:spPr>
        <p:txBody>
          <a:bodyPr/>
          <a:lstStyle/>
          <a:p>
            <a:pPr eaLnBrk="1" hangingPunct="1">
              <a:buFont typeface="Arial" charset="0"/>
              <a:buChar char="•"/>
            </a:pPr>
            <a:r>
              <a:rPr lang="ru-RU" sz="1600" smtClean="0"/>
              <a:t>С </a:t>
            </a:r>
            <a:r>
              <a:rPr lang="ru-RU" sz="1600" smtClean="0">
                <a:hlinkClick r:id="rId2" tooltip="1917 год"/>
              </a:rPr>
              <a:t>1917 года</a:t>
            </a:r>
            <a:r>
              <a:rPr lang="ru-RU" sz="1600" smtClean="0"/>
              <a:t> наш герой засел за многолетний труд о </a:t>
            </a:r>
            <a:r>
              <a:rPr lang="ru-RU" sz="1600" smtClean="0">
                <a:hlinkClick r:id="rId3" tooltip="Некрасов, Николай Алексеевич"/>
              </a:rPr>
              <a:t>Некрасове</a:t>
            </a:r>
            <a:r>
              <a:rPr lang="ru-RU" sz="1600" smtClean="0"/>
              <a:t>, его любимом поэте. Его стараниями вышло первое советское собрание стихотворений Некрасова. Он  закончил работу над ним только в</a:t>
            </a:r>
            <a:r>
              <a:rPr lang="ru-RU" sz="1600" smtClean="0">
                <a:hlinkClick r:id="rId4" tooltip="1926 год"/>
              </a:rPr>
              <a:t>1926 году</a:t>
            </a:r>
            <a:r>
              <a:rPr lang="ru-RU" sz="1600" smtClean="0"/>
              <a:t>, переработав массу рукописей и снабдив тексты научными комментариями. Монография «Мастерство Некрасова» много раз переиздавалась. После 1917 года удалось опубликовать значительную часть стихов Некрасова, которые ранее были либо запрещены царской цензурой, либо на которые было наложено «вето» правообладателями. Примерно четверть известных в настоящее время стихотворных строк Некрасова была введена в оборот именно нашим героем. Кроме того, в </a:t>
            </a:r>
            <a:r>
              <a:rPr lang="ru-RU" sz="1600" smtClean="0">
                <a:hlinkClick r:id="rId5" tooltip="1920-е"/>
              </a:rPr>
              <a:t>1920-е</a:t>
            </a:r>
            <a:r>
              <a:rPr lang="ru-RU" sz="1600" smtClean="0"/>
              <a:t> годы им были обнаружены и изданы рукописи прозаических сочинений Некрасова («Жизнь и похождения Тихона Тросникова», «Тонкий человек» и других). </a:t>
            </a:r>
          </a:p>
          <a:p>
            <a:pPr eaLnBrk="1" hangingPunct="1">
              <a:buFont typeface="Arial" charset="0"/>
              <a:buChar char="•"/>
            </a:pPr>
            <a:r>
              <a:rPr lang="ru-RU" sz="1600" smtClean="0"/>
              <a:t>Помимо Некрасова наш герой занимался биографией и творчеством ряда других писателей </a:t>
            </a:r>
            <a:r>
              <a:rPr lang="ru-RU" sz="1600" smtClean="0">
                <a:hlinkClick r:id="rId6" tooltip="XIX век"/>
              </a:rPr>
              <a:t>XIX века</a:t>
            </a:r>
            <a:r>
              <a:rPr lang="ru-RU" sz="1600" smtClean="0"/>
              <a:t> (</a:t>
            </a:r>
            <a:r>
              <a:rPr lang="ru-RU" sz="1600" smtClean="0">
                <a:hlinkClick r:id="rId7" tooltip="Чехов, Антон Павлович"/>
              </a:rPr>
              <a:t>Чехова</a:t>
            </a:r>
            <a:r>
              <a:rPr lang="ru-RU" sz="1600" smtClean="0"/>
              <a:t>, </a:t>
            </a:r>
            <a:r>
              <a:rPr lang="ru-RU" sz="1600" smtClean="0">
                <a:hlinkClick r:id="rId8" tooltip="Достоевский, Фёдор Михайлович"/>
              </a:rPr>
              <a:t>Достоевского</a:t>
            </a:r>
            <a:r>
              <a:rPr lang="ru-RU" sz="1600" smtClean="0"/>
              <a:t>, </a:t>
            </a:r>
            <a:r>
              <a:rPr lang="ru-RU" sz="1600" smtClean="0">
                <a:hlinkClick r:id="rId9" tooltip="Слепцов, Василий Алексеевич"/>
              </a:rPr>
              <a:t>Слепцова</a:t>
            </a:r>
            <a:r>
              <a:rPr lang="ru-RU" sz="1600" smtClean="0"/>
              <a:t>), чему посвящена, в частности, его книга «Люди и книги шестидесятых годов», участвовал в подготовке текста и редактировании многих изданий. Самым близким себе по духу писателем Чуковский считал Чехова.</a:t>
            </a:r>
          </a:p>
          <a:p>
            <a:pPr eaLnBrk="1" hangingPunct="1">
              <a:buFont typeface="Arial" charset="0"/>
              <a:buChar char="•"/>
            </a:pPr>
            <a:endParaRPr lang="ru-RU" sz="1600" smtClean="0"/>
          </a:p>
        </p:txBody>
      </p:sp>
      <p:pic>
        <p:nvPicPr>
          <p:cNvPr id="24579" name="Рисунок 4" descr="m_1421.jpg"/>
          <p:cNvPicPr>
            <a:picLocks noChangeAspect="1"/>
          </p:cNvPicPr>
          <p:nvPr/>
        </p:nvPicPr>
        <p:blipFill>
          <a:blip r:embed="rId10" cstate="screen"/>
          <a:srcRect l="9537" t="21832"/>
          <a:stretch>
            <a:fillRect/>
          </a:stretch>
        </p:blipFill>
        <p:spPr bwMode="auto">
          <a:xfrm>
            <a:off x="7019925" y="3790950"/>
            <a:ext cx="1851025" cy="2446338"/>
          </a:xfrm>
          <a:prstGeom prst="rect">
            <a:avLst/>
          </a:prstGeom>
          <a:noFill/>
          <a:ln w="9525">
            <a:noFill/>
            <a:miter lim="800000"/>
            <a:headEnd/>
            <a:tailEnd/>
          </a:ln>
        </p:spPr>
      </p:pic>
    </p:spTree>
  </p:cSld>
  <p:clrMapOvr>
    <a:masterClrMapping/>
  </p:clrMapOvr>
  <p:transition spd="slow">
    <p:diamond/>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gradFill rotWithShape="0">
          <a:gsLst>
            <a:gs pos="0">
              <a:srgbClr val="8488C4"/>
            </a:gs>
            <a:gs pos="53000">
              <a:srgbClr val="D4DEFF"/>
            </a:gs>
            <a:gs pos="83000">
              <a:srgbClr val="D4DEFF"/>
            </a:gs>
            <a:gs pos="100000">
              <a:srgbClr val="96AB94"/>
            </a:gs>
          </a:gsLst>
          <a:lin ang="18900000"/>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eaLnBrk="1" fontAlgn="auto" hangingPunct="1">
              <a:spcAft>
                <a:spcPts val="0"/>
              </a:spcAft>
              <a:defRPr/>
            </a:pPr>
            <a:r>
              <a:rPr lang="ru-RU" dirty="0" smtClean="0"/>
              <a:t>Вопрос для болельщиков</a:t>
            </a:r>
            <a:endParaRPr lang="ru-RU" dirty="0"/>
          </a:p>
        </p:txBody>
      </p:sp>
      <p:sp>
        <p:nvSpPr>
          <p:cNvPr id="25603" name="Содержимое 2"/>
          <p:cNvSpPr>
            <a:spLocks noGrp="1"/>
          </p:cNvSpPr>
          <p:nvPr>
            <p:ph idx="1"/>
          </p:nvPr>
        </p:nvSpPr>
        <p:spPr/>
        <p:txBody>
          <a:bodyPr/>
          <a:lstStyle/>
          <a:p>
            <a:pPr eaLnBrk="1" hangingPunct="1"/>
            <a:r>
              <a:rPr lang="ru-RU" sz="4400" dirty="0" smtClean="0"/>
              <a:t>Кто из перечисленных писателей говорил:</a:t>
            </a:r>
          </a:p>
          <a:p>
            <a:pPr eaLnBrk="1" hangingPunct="1"/>
            <a:r>
              <a:rPr lang="ru-RU" sz="4400" dirty="0" smtClean="0"/>
              <a:t>«В детстве у меня не было детства», и почему?</a:t>
            </a:r>
          </a:p>
          <a:p>
            <a:pPr eaLnBrk="1" hangingPunct="1"/>
            <a:endParaRPr lang="ru-RU" dirty="0" smtClean="0"/>
          </a:p>
        </p:txBody>
      </p:sp>
      <p:pic>
        <p:nvPicPr>
          <p:cNvPr id="4" name="Silver.aac">
            <a:hlinkClick r:id="" action="ppaction://media"/>
          </p:cNvPr>
          <p:cNvPicPr>
            <a:picLocks noRot="1" noChangeAspect="1"/>
          </p:cNvPicPr>
          <p:nvPr>
            <a:audioFile r:link="rId1"/>
          </p:nvPr>
        </p:nvPicPr>
        <p:blipFill>
          <a:blip r:embed="rId3" cstate="screen"/>
          <a:stretch>
            <a:fillRect/>
          </a:stretch>
        </p:blipFill>
        <p:spPr>
          <a:xfrm>
            <a:off x="4283968" y="5085184"/>
            <a:ext cx="304800" cy="304800"/>
          </a:xfrm>
          <a:prstGeom prst="rect">
            <a:avLst/>
          </a:prstGeom>
        </p:spPr>
      </p:pic>
    </p:spTree>
  </p:cSld>
  <p:clrMapOvr>
    <a:masterClrMapping/>
  </p:clrMapOvr>
  <p:transition spd="med">
    <p:pull dir="u"/>
  </p:transition>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nextCondLst>
                <p:cond evt="onClick" delay="0">
                  <p:tgtEl>
                    <p:spTgt spid="4"/>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gradFill>
          <a:gsLst>
            <a:gs pos="0">
              <a:srgbClr val="CCCCFF"/>
            </a:gs>
            <a:gs pos="17999">
              <a:srgbClr val="99CCFF"/>
            </a:gs>
            <a:gs pos="36000">
              <a:srgbClr val="9966FF"/>
            </a:gs>
            <a:gs pos="61000">
              <a:srgbClr val="CC99FF"/>
            </a:gs>
            <a:gs pos="82001">
              <a:srgbClr val="99CCFF"/>
            </a:gs>
            <a:gs pos="100000">
              <a:srgbClr val="CCCCFF"/>
            </a:gs>
          </a:gsLst>
          <a:lin ang="18900000" scaled="0"/>
        </a:gradFill>
        <a:effectLst/>
      </p:bgPr>
    </p:bg>
    <p:spTree>
      <p:nvGrpSpPr>
        <p:cNvPr id="1" name=""/>
        <p:cNvGrpSpPr/>
        <p:nvPr/>
      </p:nvGrpSpPr>
      <p:grpSpPr>
        <a:xfrm>
          <a:off x="0" y="0"/>
          <a:ext cx="0" cy="0"/>
          <a:chOff x="0" y="0"/>
          <a:chExt cx="0" cy="0"/>
        </a:xfrm>
      </p:grpSpPr>
      <p:sp>
        <p:nvSpPr>
          <p:cNvPr id="5" name="Содержимое 4"/>
          <p:cNvSpPr>
            <a:spLocks noGrp="1"/>
          </p:cNvSpPr>
          <p:nvPr>
            <p:ph idx="1"/>
          </p:nvPr>
        </p:nvSpPr>
        <p:spPr/>
        <p:txBody>
          <a:bodyPr/>
          <a:lstStyle/>
          <a:p>
            <a:r>
              <a:rPr lang="ru-RU" sz="2800" dirty="0" smtClean="0"/>
              <a:t>29 января </a:t>
            </a:r>
            <a:r>
              <a:rPr lang="ru-RU" sz="2800" dirty="0" smtClean="0">
                <a:hlinkClick r:id="rId2" tooltip="1860 год"/>
              </a:rPr>
              <a:t>1860 года</a:t>
            </a:r>
            <a:r>
              <a:rPr lang="ru-RU" sz="2800" dirty="0" smtClean="0"/>
              <a:t> в небольшом домике на Полицейской улице (ныне — </a:t>
            </a:r>
            <a:r>
              <a:rPr lang="ru-RU" sz="2800" dirty="0" smtClean="0">
                <a:hlinkClick r:id="rId3" tooltip="Улица Чехова (Таганрог)"/>
              </a:rPr>
              <a:t>Чехова</a:t>
            </a:r>
            <a:r>
              <a:rPr lang="ru-RU" sz="2800" dirty="0" smtClean="0"/>
              <a:t>) в семье Павла Егоровича Чехова родился третий ребенок — Антон. Раннее детство Антона протекало в бесконечных церковных праздниках, именинах. В будние дни после школы братья сторожили лавку отца, а в 5 утра каждый день вставали петь в церковном хоре. Как говорил сам Чехов: «В детстве у меня не было детства</a:t>
            </a:r>
            <a:r>
              <a:rPr lang="ru-RU" dirty="0" smtClean="0"/>
              <a:t>».</a:t>
            </a:r>
          </a:p>
          <a:p>
            <a:endParaRPr lang="ru-RU" dirty="0"/>
          </a:p>
        </p:txBody>
      </p:sp>
      <p:sp>
        <p:nvSpPr>
          <p:cNvPr id="4" name="Заголовок 3"/>
          <p:cNvSpPr>
            <a:spLocks noGrp="1"/>
          </p:cNvSpPr>
          <p:nvPr>
            <p:ph type="title"/>
          </p:nvPr>
        </p:nvSpPr>
        <p:spPr/>
        <p:txBody>
          <a:bodyPr/>
          <a:lstStyle/>
          <a:p>
            <a:endParaRPr lang="ru-RU" dirty="0"/>
          </a:p>
        </p:txBody>
      </p:sp>
    </p:spTree>
  </p:cSld>
  <p:clrMapOvr>
    <a:masterClrMapping/>
  </p:clrMapOvr>
  <p:transition spd="med">
    <p:wip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gradFill rotWithShape="0">
          <a:gsLst>
            <a:gs pos="0">
              <a:srgbClr val="8488C4"/>
            </a:gs>
            <a:gs pos="53000">
              <a:srgbClr val="D4DEFF"/>
            </a:gs>
            <a:gs pos="83000">
              <a:srgbClr val="D4DEFF"/>
            </a:gs>
            <a:gs pos="100000">
              <a:srgbClr val="96AB94"/>
            </a:gs>
          </a:gsLst>
          <a:lin ang="18900000"/>
        </a:gradFill>
        <a:effectLst/>
      </p:bgPr>
    </p:bg>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rtlCol="0">
            <a:normAutofit fontScale="92500"/>
          </a:bodyPr>
          <a:lstStyle/>
          <a:p>
            <a:pPr marL="365760" indent="-256032" eaLnBrk="1" fontAlgn="auto" hangingPunct="1">
              <a:spcAft>
                <a:spcPts val="0"/>
              </a:spcAft>
              <a:buFont typeface="Arial" pitchFamily="34" charset="0"/>
              <a:buChar char="•"/>
              <a:defRPr/>
            </a:pPr>
            <a:r>
              <a:rPr lang="ru-RU" dirty="0" smtClean="0"/>
              <a:t>Увлечение детской словесностью, прославившее нашего героя, началось сравнительно поздно, когда он был уже знаменитым критиком. В </a:t>
            </a:r>
            <a:r>
              <a:rPr lang="ru-RU" dirty="0" smtClean="0">
                <a:hlinkClick r:id="rId2" tooltip="1916 год"/>
              </a:rPr>
              <a:t>1916 году</a:t>
            </a:r>
            <a:r>
              <a:rPr lang="ru-RU" dirty="0" smtClean="0"/>
              <a:t>  он составил сборник «Ёлка» и написал свою первую сказку.</a:t>
            </a:r>
          </a:p>
          <a:p>
            <a:pPr marL="365760" indent="-256032" eaLnBrk="1" fontAlgn="auto" hangingPunct="1">
              <a:spcAft>
                <a:spcPts val="0"/>
              </a:spcAft>
              <a:buFont typeface="Arial" pitchFamily="34" charset="0"/>
              <a:buChar char="•"/>
              <a:defRPr/>
            </a:pPr>
            <a:r>
              <a:rPr lang="ru-RU" dirty="0" smtClean="0"/>
              <a:t>В жизни нашего героя было ещё одно увлечение — изучение психики детей и того, как они овладевают речью. Он записал свои наблюдения за детьми, за их словесным творчеством в книге «</a:t>
            </a:r>
            <a:r>
              <a:rPr lang="ru-RU" dirty="0" smtClean="0">
                <a:hlinkClick r:id="rId3" tooltip="От двух до пяти"/>
              </a:rPr>
              <a:t>От двух до пяти</a:t>
            </a:r>
            <a:r>
              <a:rPr lang="ru-RU" dirty="0" smtClean="0"/>
              <a:t>» (</a:t>
            </a:r>
            <a:r>
              <a:rPr lang="ru-RU" dirty="0" smtClean="0">
                <a:hlinkClick r:id="rId4" tooltip="1933"/>
              </a:rPr>
              <a:t>1933</a:t>
            </a:r>
            <a:r>
              <a:rPr lang="ru-RU" dirty="0" smtClean="0"/>
              <a:t>).</a:t>
            </a:r>
          </a:p>
          <a:p>
            <a:pPr marL="365760" indent="-256032" eaLnBrk="1" fontAlgn="auto" hangingPunct="1">
              <a:spcAft>
                <a:spcPts val="0"/>
              </a:spcAft>
              <a:buFont typeface="Arial" pitchFamily="34" charset="0"/>
              <a:buChar char="•"/>
              <a:defRPr/>
            </a:pPr>
            <a:endParaRPr lang="ru-RU" dirty="0" smtClean="0"/>
          </a:p>
        </p:txBody>
      </p:sp>
      <p:sp>
        <p:nvSpPr>
          <p:cNvPr id="16386" name="Заголовок 1"/>
          <p:cNvSpPr>
            <a:spLocks noGrp="1"/>
          </p:cNvSpPr>
          <p:nvPr>
            <p:ph type="title"/>
          </p:nvPr>
        </p:nvSpPr>
        <p:spPr/>
        <p:txBody>
          <a:bodyPr/>
          <a:lstStyle/>
          <a:p>
            <a:pPr eaLnBrk="1" fontAlgn="auto" hangingPunct="1">
              <a:spcAft>
                <a:spcPts val="0"/>
              </a:spcAft>
              <a:defRPr/>
            </a:pPr>
            <a:endParaRPr lang="ru-RU" dirty="0" smtClean="0"/>
          </a:p>
        </p:txBody>
      </p:sp>
    </p:spTree>
  </p:cSld>
  <p:clrMapOvr>
    <a:masterClrMapping/>
  </p:clrMapOvr>
  <p:transition spd="med">
    <p:pull dir="ru"/>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gradFill rotWithShape="0">
          <a:gsLst>
            <a:gs pos="0">
              <a:srgbClr val="CCCCFF"/>
            </a:gs>
            <a:gs pos="17999">
              <a:srgbClr val="99CCFF"/>
            </a:gs>
            <a:gs pos="36000">
              <a:srgbClr val="9966FF"/>
            </a:gs>
            <a:gs pos="61000">
              <a:srgbClr val="CC99FF"/>
            </a:gs>
            <a:gs pos="82001">
              <a:srgbClr val="99CCFF"/>
            </a:gs>
            <a:gs pos="100000">
              <a:srgbClr val="CCCCFF"/>
            </a:gs>
          </a:gsLst>
          <a:lin ang="18900000"/>
        </a:gradFill>
        <a:effectLst/>
      </p:bgPr>
    </p:bg>
    <p:spTree>
      <p:nvGrpSpPr>
        <p:cNvPr id="1" name=""/>
        <p:cNvGrpSpPr/>
        <p:nvPr/>
      </p:nvGrpSpPr>
      <p:grpSpPr>
        <a:xfrm>
          <a:off x="0" y="0"/>
          <a:ext cx="0" cy="0"/>
          <a:chOff x="0" y="0"/>
          <a:chExt cx="0" cy="0"/>
        </a:xfrm>
      </p:grpSpPr>
      <p:sp>
        <p:nvSpPr>
          <p:cNvPr id="27650" name="Содержимое 2"/>
          <p:cNvSpPr>
            <a:spLocks noGrp="1"/>
          </p:cNvSpPr>
          <p:nvPr>
            <p:ph idx="1"/>
          </p:nvPr>
        </p:nvSpPr>
        <p:spPr/>
        <p:txBody>
          <a:bodyPr/>
          <a:lstStyle/>
          <a:p>
            <a:pPr eaLnBrk="1" hangingPunct="1"/>
            <a:r>
              <a:rPr lang="ru-RU" sz="4400" smtClean="0"/>
              <a:t>Как называлась первая сказка нашего героя ( ее название состоит из одного слова,  по – английски звучит практически так же, как и по – русски)?</a:t>
            </a:r>
          </a:p>
        </p:txBody>
      </p:sp>
      <p:sp>
        <p:nvSpPr>
          <p:cNvPr id="17410" name="Заголовок 1"/>
          <p:cNvSpPr>
            <a:spLocks noGrp="1"/>
          </p:cNvSpPr>
          <p:nvPr>
            <p:ph type="title"/>
          </p:nvPr>
        </p:nvSpPr>
        <p:spPr/>
        <p:txBody>
          <a:bodyPr/>
          <a:lstStyle/>
          <a:p>
            <a:pPr algn="ctr" eaLnBrk="1" fontAlgn="auto" hangingPunct="1">
              <a:spcAft>
                <a:spcPts val="0"/>
              </a:spcAft>
              <a:defRPr/>
            </a:pPr>
            <a:r>
              <a:rPr lang="ru-RU" dirty="0" smtClean="0"/>
              <a:t>Вопрос </a:t>
            </a:r>
            <a:r>
              <a:rPr lang="ru-RU" dirty="0" smtClean="0">
                <a:solidFill>
                  <a:srgbClr val="FF0000"/>
                </a:solidFill>
              </a:rPr>
              <a:t>6</a:t>
            </a:r>
            <a:r>
              <a:rPr lang="ru-RU" dirty="0" smtClean="0"/>
              <a:t> печати.</a:t>
            </a:r>
          </a:p>
        </p:txBody>
      </p:sp>
    </p:spTree>
  </p:cSld>
  <p:clrMapOvr>
    <a:masterClrMapping/>
  </p:clrMapOvr>
  <p:transition spd="slow">
    <p:wheel spokes="2"/>
    <p:sndAc>
      <p:stSnd>
        <p:snd r:embed="rId2" name="chimes.wav"/>
      </p:stSnd>
    </p:sndAc>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gradFill rotWithShape="0">
          <a:gsLst>
            <a:gs pos="0">
              <a:srgbClr val="CCCCFF"/>
            </a:gs>
            <a:gs pos="17999">
              <a:srgbClr val="99CCFF"/>
            </a:gs>
            <a:gs pos="36000">
              <a:srgbClr val="9966FF"/>
            </a:gs>
            <a:gs pos="61000">
              <a:srgbClr val="CC99FF"/>
            </a:gs>
            <a:gs pos="82001">
              <a:srgbClr val="99CCFF"/>
            </a:gs>
            <a:gs pos="100000">
              <a:srgbClr val="CCCCFF"/>
            </a:gs>
          </a:gsLst>
          <a:lin ang="18900000"/>
        </a:gradFill>
        <a:effectLst/>
      </p:bgPr>
    </p:bg>
    <p:spTree>
      <p:nvGrpSpPr>
        <p:cNvPr id="1" name=""/>
        <p:cNvGrpSpPr/>
        <p:nvPr/>
      </p:nvGrpSpPr>
      <p:grpSpPr>
        <a:xfrm>
          <a:off x="0" y="0"/>
          <a:ext cx="0" cy="0"/>
          <a:chOff x="0" y="0"/>
          <a:chExt cx="0" cy="0"/>
        </a:xfrm>
      </p:grpSpPr>
      <p:pic>
        <p:nvPicPr>
          <p:cNvPr id="18435" name="Содержимое 3" descr="big.jpg"/>
          <p:cNvPicPr>
            <a:picLocks noGrp="1" noChangeAspect="1"/>
          </p:cNvPicPr>
          <p:nvPr>
            <p:ph idx="4294967295"/>
          </p:nvPr>
        </p:nvPicPr>
        <p:blipFill>
          <a:blip r:embed="rId2" cstate="screen"/>
          <a:srcRect t="12511"/>
          <a:stretch>
            <a:fillRect/>
          </a:stretch>
        </p:blipFill>
        <p:spPr>
          <a:xfrm>
            <a:off x="2339975" y="404813"/>
            <a:ext cx="4205288" cy="5684837"/>
          </a:xfrm>
          <a:effectLst>
            <a:outerShdw blurRad="292100" dist="139700" dir="2700000" algn="tl" rotWithShape="0">
              <a:srgbClr val="333333">
                <a:alpha val="65000"/>
              </a:srgbClr>
            </a:outerShdw>
          </a:effectLst>
        </p:spPr>
      </p:pic>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8435"/>
                                        </p:tgtEl>
                                        <p:attrNameLst>
                                          <p:attrName>style.visibility</p:attrName>
                                        </p:attrNameLst>
                                      </p:cBhvr>
                                      <p:to>
                                        <p:strVal val="visible"/>
                                      </p:to>
                                    </p:set>
                                    <p:anim calcmode="lin" valueType="num">
                                      <p:cBhvr additive="base">
                                        <p:cTn id="7" dur="500" fill="hold"/>
                                        <p:tgtEl>
                                          <p:spTgt spid="18435"/>
                                        </p:tgtEl>
                                        <p:attrNameLst>
                                          <p:attrName>ppt_x</p:attrName>
                                        </p:attrNameLst>
                                      </p:cBhvr>
                                      <p:tavLst>
                                        <p:tav tm="0">
                                          <p:val>
                                            <p:strVal val="#ppt_x"/>
                                          </p:val>
                                        </p:tav>
                                        <p:tav tm="100000">
                                          <p:val>
                                            <p:strVal val="#ppt_x"/>
                                          </p:val>
                                        </p:tav>
                                      </p:tavLst>
                                    </p:anim>
                                    <p:anim calcmode="lin" valueType="num">
                                      <p:cBhvr additive="base">
                                        <p:cTn id="8" dur="500" fill="hold"/>
                                        <p:tgtEl>
                                          <p:spTgt spid="1843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rgbClr val="3399FF"/>
            </a:gs>
            <a:gs pos="16000">
              <a:srgbClr val="00CCCC"/>
            </a:gs>
            <a:gs pos="47000">
              <a:srgbClr val="9999FF"/>
            </a:gs>
            <a:gs pos="60001">
              <a:srgbClr val="2E6792"/>
            </a:gs>
            <a:gs pos="71001">
              <a:srgbClr val="3333CC"/>
            </a:gs>
            <a:gs pos="81000">
              <a:srgbClr val="1170FF"/>
            </a:gs>
            <a:gs pos="100000">
              <a:srgbClr val="006699"/>
            </a:gs>
          </a:gsLst>
          <a:lin ang="5400000" scaled="0"/>
        </a:gradFill>
        <a:effectLst/>
      </p:bgPr>
    </p:bg>
    <p:spTree>
      <p:nvGrpSpPr>
        <p:cNvPr id="1" name=""/>
        <p:cNvGrpSpPr/>
        <p:nvPr/>
      </p:nvGrpSpPr>
      <p:grpSpPr>
        <a:xfrm>
          <a:off x="0" y="0"/>
          <a:ext cx="0" cy="0"/>
          <a:chOff x="0" y="0"/>
          <a:chExt cx="0" cy="0"/>
        </a:xfrm>
      </p:grpSpPr>
      <p:sp>
        <p:nvSpPr>
          <p:cNvPr id="2" name="Содержимое 1"/>
          <p:cNvSpPr>
            <a:spLocks noGrp="1"/>
          </p:cNvSpPr>
          <p:nvPr>
            <p:ph idx="1"/>
          </p:nvPr>
        </p:nvSpPr>
        <p:spPr>
          <a:xfrm>
            <a:off x="467544" y="1340768"/>
            <a:ext cx="8064896" cy="4666332"/>
          </a:xfrm>
        </p:spPr>
        <p:txBody>
          <a:bodyPr/>
          <a:lstStyle/>
          <a:p>
            <a:r>
              <a:rPr lang="ru-RU" sz="2000" dirty="0" smtClean="0"/>
              <a:t>Каждый игрок (представитель 9 -11 </a:t>
            </a:r>
            <a:r>
              <a:rPr lang="ru-RU" sz="2000" dirty="0" err="1" smtClean="0"/>
              <a:t>кл</a:t>
            </a:r>
            <a:r>
              <a:rPr lang="ru-RU" sz="2000" dirty="0" smtClean="0"/>
              <a:t>.) должен ответить на 7 вопросов, написав ответ на листе бумаги. Если никто из игроков не дает правильный ответ, то команда  представителей от каждого класса дает свою версию. Если она окажется верной, то балл засчитывается игроку от данного класса.</a:t>
            </a:r>
          </a:p>
          <a:p>
            <a:r>
              <a:rPr lang="ru-RU" sz="2000" dirty="0" smtClean="0"/>
              <a:t>В игре со зрителями можно  так же заработать балл для соискателя печатей</a:t>
            </a:r>
            <a:r>
              <a:rPr lang="ru-RU" dirty="0" smtClean="0"/>
              <a:t>.</a:t>
            </a:r>
          </a:p>
          <a:p>
            <a:r>
              <a:rPr lang="ru-RU" sz="2400" b="1" dirty="0" smtClean="0"/>
              <a:t> Всем присутствующим </a:t>
            </a:r>
            <a:r>
              <a:rPr lang="ru-RU" sz="2400" b="1" dirty="0" smtClean="0">
                <a:solidFill>
                  <a:srgbClr val="FF0000"/>
                </a:solidFill>
              </a:rPr>
              <a:t>запрещается </a:t>
            </a:r>
            <a:r>
              <a:rPr lang="ru-RU" sz="2400" b="1" dirty="0" smtClean="0"/>
              <a:t>пользоваться мобильными телефонами и другими средствами связи, подсказывать, шептать, намекать на правильный ответ</a:t>
            </a:r>
            <a:r>
              <a:rPr lang="ru-RU" sz="2000" dirty="0" smtClean="0"/>
              <a:t>.</a:t>
            </a:r>
            <a:endParaRPr lang="ru-RU" sz="2000" dirty="0"/>
          </a:p>
        </p:txBody>
      </p:sp>
      <p:sp>
        <p:nvSpPr>
          <p:cNvPr id="3" name="Заголовок 2"/>
          <p:cNvSpPr>
            <a:spLocks noGrp="1"/>
          </p:cNvSpPr>
          <p:nvPr>
            <p:ph type="title"/>
          </p:nvPr>
        </p:nvSpPr>
        <p:spPr/>
        <p:txBody>
          <a:bodyPr/>
          <a:lstStyle/>
          <a:p>
            <a:pPr algn="ctr"/>
            <a:r>
              <a:rPr lang="ru-RU" dirty="0" smtClean="0">
                <a:solidFill>
                  <a:srgbClr val="FF0000"/>
                </a:solidFill>
              </a:rPr>
              <a:t>Условия игры:</a:t>
            </a:r>
            <a:endParaRPr lang="ru-RU" dirty="0">
              <a:solidFill>
                <a:srgbClr val="FF0000"/>
              </a:solidFill>
            </a:endParaRPr>
          </a:p>
        </p:txBody>
      </p:sp>
      <p:pic>
        <p:nvPicPr>
          <p:cNvPr id="4" name="Рисунок 3" descr="j0189198.gif"/>
          <p:cNvPicPr>
            <a:picLocks noChangeAspect="1"/>
          </p:cNvPicPr>
          <p:nvPr/>
        </p:nvPicPr>
        <p:blipFill>
          <a:blip r:embed="rId2" cstate="screen"/>
          <a:stretch>
            <a:fillRect/>
          </a:stretch>
        </p:blipFill>
        <p:spPr>
          <a:xfrm>
            <a:off x="7812360" y="3789040"/>
            <a:ext cx="581025" cy="1228725"/>
          </a:xfrm>
          <a:prstGeom prst="rect">
            <a:avLst/>
          </a:prstGeom>
        </p:spPr>
      </p:pic>
    </p:spTree>
  </p:cSld>
  <p:clrMapOvr>
    <a:masterClrMapping/>
  </p:clrMapOvr>
  <p:transition spd="med">
    <p:wipe dir="d"/>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gradFill rotWithShape="0">
          <a:gsLst>
            <a:gs pos="0">
              <a:srgbClr val="5E9EFF"/>
            </a:gs>
            <a:gs pos="39999">
              <a:srgbClr val="85C2FF"/>
            </a:gs>
            <a:gs pos="70000">
              <a:srgbClr val="C4D6EB"/>
            </a:gs>
            <a:gs pos="100000">
              <a:srgbClr val="FFEBFA"/>
            </a:gs>
          </a:gsLst>
          <a:lin ang="18900000"/>
        </a:gradFill>
        <a:effectLst/>
      </p:bgPr>
    </p:bg>
    <p:spTree>
      <p:nvGrpSpPr>
        <p:cNvPr id="1" name=""/>
        <p:cNvGrpSpPr/>
        <p:nvPr/>
      </p:nvGrpSpPr>
      <p:grpSpPr>
        <a:xfrm>
          <a:off x="0" y="0"/>
          <a:ext cx="0" cy="0"/>
          <a:chOff x="0" y="0"/>
          <a:chExt cx="0" cy="0"/>
        </a:xfrm>
      </p:grpSpPr>
      <p:sp>
        <p:nvSpPr>
          <p:cNvPr id="29698" name="Содержимое 2"/>
          <p:cNvSpPr>
            <a:spLocks noGrp="1"/>
          </p:cNvSpPr>
          <p:nvPr>
            <p:ph idx="1"/>
          </p:nvPr>
        </p:nvSpPr>
        <p:spPr/>
        <p:txBody>
          <a:bodyPr/>
          <a:lstStyle/>
          <a:p>
            <a:pPr eaLnBrk="1" hangingPunct="1"/>
            <a:r>
              <a:rPr lang="ru-RU" smtClean="0"/>
              <a:t>В </a:t>
            </a:r>
            <a:r>
              <a:rPr lang="ru-RU" smtClean="0">
                <a:hlinkClick r:id="rId2" tooltip="1930-е"/>
              </a:rPr>
              <a:t>1930-е</a:t>
            </a:r>
            <a:r>
              <a:rPr lang="ru-RU" smtClean="0"/>
              <a:t> годы наш герой много занимался теорией художественного перевода. Его книгу  «Искусство перевода» </a:t>
            </a:r>
            <a:r>
              <a:rPr lang="ru-RU" smtClean="0">
                <a:hlinkClick r:id="rId3" tooltip="1936 год"/>
              </a:rPr>
              <a:t>1936 года</a:t>
            </a:r>
            <a:r>
              <a:rPr lang="ru-RU" smtClean="0"/>
              <a:t> переиздали перед началом войны, в </a:t>
            </a:r>
            <a:r>
              <a:rPr lang="ru-RU" smtClean="0">
                <a:hlinkClick r:id="rId4" tooltip="1941 год"/>
              </a:rPr>
              <a:t>1941 году</a:t>
            </a:r>
            <a:r>
              <a:rPr lang="ru-RU" smtClean="0"/>
              <a:t>, под названием «Высокое искусство») и собственно переводами на русский язык (</a:t>
            </a:r>
            <a:r>
              <a:rPr lang="ru-RU" smtClean="0">
                <a:hlinkClick r:id="rId5" tooltip="Марк Твен"/>
              </a:rPr>
              <a:t>М. Твен</a:t>
            </a:r>
            <a:r>
              <a:rPr lang="ru-RU" smtClean="0"/>
              <a:t>, </a:t>
            </a:r>
            <a:r>
              <a:rPr lang="ru-RU" smtClean="0">
                <a:hlinkClick r:id="rId6" tooltip="Уайльд, Оскар"/>
              </a:rPr>
              <a:t>О. Уайльд</a:t>
            </a:r>
            <a:r>
              <a:rPr lang="ru-RU" smtClean="0"/>
              <a:t>, </a:t>
            </a:r>
            <a:r>
              <a:rPr lang="ru-RU" smtClean="0">
                <a:hlinkClick r:id="rId7" tooltip="Киплинг, Редьярд"/>
              </a:rPr>
              <a:t>Р. Киплинг</a:t>
            </a:r>
            <a:r>
              <a:rPr lang="ru-RU" smtClean="0"/>
              <a:t> и другие, в том числе в форме «пересказов» для детей).</a:t>
            </a:r>
          </a:p>
          <a:p>
            <a:pPr eaLnBrk="1" hangingPunct="1"/>
            <a:endParaRPr lang="ru-RU" smtClean="0"/>
          </a:p>
        </p:txBody>
      </p:sp>
      <p:sp>
        <p:nvSpPr>
          <p:cNvPr id="19458" name="Заголовок 1"/>
          <p:cNvSpPr>
            <a:spLocks noGrp="1"/>
          </p:cNvSpPr>
          <p:nvPr>
            <p:ph type="title"/>
          </p:nvPr>
        </p:nvSpPr>
        <p:spPr/>
        <p:txBody>
          <a:bodyPr/>
          <a:lstStyle/>
          <a:p>
            <a:pPr eaLnBrk="1" fontAlgn="auto" hangingPunct="1">
              <a:spcAft>
                <a:spcPts val="0"/>
              </a:spcAft>
              <a:defRPr/>
            </a:pPr>
            <a:endParaRPr lang="ru-RU" smtClean="0"/>
          </a:p>
        </p:txBody>
      </p:sp>
    </p:spTree>
  </p:cSld>
  <p:clrMapOvr>
    <a:masterClrMapping/>
  </p:clrMapOvr>
  <p:transition spd="slow">
    <p:wipe dir="d"/>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gradFill rotWithShape="0">
          <a:gsLst>
            <a:gs pos="0">
              <a:srgbClr val="CCCCFF"/>
            </a:gs>
            <a:gs pos="17999">
              <a:srgbClr val="99CCFF"/>
            </a:gs>
            <a:gs pos="36000">
              <a:srgbClr val="9966FF"/>
            </a:gs>
            <a:gs pos="61000">
              <a:srgbClr val="CC99FF"/>
            </a:gs>
            <a:gs pos="82001">
              <a:srgbClr val="99CCFF"/>
            </a:gs>
            <a:gs pos="100000">
              <a:srgbClr val="CCCCFF"/>
            </a:gs>
          </a:gsLst>
          <a:lin ang="18900000"/>
        </a:gradFill>
        <a:effectLst/>
      </p:bgPr>
    </p:bg>
    <p:spTree>
      <p:nvGrpSpPr>
        <p:cNvPr id="1" name=""/>
        <p:cNvGrpSpPr/>
        <p:nvPr/>
      </p:nvGrpSpPr>
      <p:grpSpPr>
        <a:xfrm>
          <a:off x="0" y="0"/>
          <a:ext cx="0" cy="0"/>
          <a:chOff x="0" y="0"/>
          <a:chExt cx="0" cy="0"/>
        </a:xfrm>
      </p:grpSpPr>
      <p:sp>
        <p:nvSpPr>
          <p:cNvPr id="30722" name="Содержимое 1"/>
          <p:cNvSpPr>
            <a:spLocks noGrp="1"/>
          </p:cNvSpPr>
          <p:nvPr>
            <p:ph idx="1"/>
          </p:nvPr>
        </p:nvSpPr>
        <p:spPr/>
        <p:txBody>
          <a:bodyPr/>
          <a:lstStyle/>
          <a:p>
            <a:pPr eaLnBrk="1" hangingPunct="1"/>
            <a:r>
              <a:rPr lang="ru-RU" sz="4000" dirty="0" smtClean="0"/>
              <a:t>Закончите фразу известного писателя и назовите его  настоящую фамилию.</a:t>
            </a:r>
          </a:p>
          <a:p>
            <a:pPr eaLnBrk="1" hangingPunct="1"/>
            <a:r>
              <a:rPr lang="ru-RU" sz="5400" dirty="0" smtClean="0">
                <a:solidFill>
                  <a:srgbClr val="FF0000"/>
                </a:solidFill>
              </a:rPr>
              <a:t>Нет ничего </a:t>
            </a:r>
            <a:r>
              <a:rPr lang="ru-RU" sz="5400" b="1" dirty="0" smtClean="0">
                <a:solidFill>
                  <a:srgbClr val="FF0000"/>
                </a:solidFill>
              </a:rPr>
              <a:t>легче</a:t>
            </a:r>
            <a:r>
              <a:rPr lang="ru-RU" sz="5400" dirty="0" smtClean="0">
                <a:solidFill>
                  <a:srgbClr val="FF0000"/>
                </a:solidFill>
              </a:rPr>
              <a:t>, чем </a:t>
            </a:r>
            <a:r>
              <a:rPr lang="ru-RU" sz="5400" b="1" dirty="0" smtClean="0">
                <a:solidFill>
                  <a:srgbClr val="FF0000"/>
                </a:solidFill>
              </a:rPr>
              <a:t>бросить</a:t>
            </a:r>
            <a:r>
              <a:rPr lang="ru-RU" sz="5400" dirty="0" smtClean="0">
                <a:solidFill>
                  <a:srgbClr val="FF0000"/>
                </a:solidFill>
              </a:rPr>
              <a:t> </a:t>
            </a:r>
            <a:r>
              <a:rPr lang="ru-RU" sz="5400" b="1" dirty="0" smtClean="0">
                <a:solidFill>
                  <a:srgbClr val="FF0000"/>
                </a:solidFill>
              </a:rPr>
              <a:t>курить</a:t>
            </a:r>
            <a:r>
              <a:rPr lang="ru-RU" sz="5400" dirty="0" smtClean="0">
                <a:solidFill>
                  <a:srgbClr val="FF0000"/>
                </a:solidFill>
              </a:rPr>
              <a:t>...</a:t>
            </a:r>
          </a:p>
        </p:txBody>
      </p:sp>
      <p:sp>
        <p:nvSpPr>
          <p:cNvPr id="3" name="Заголовок 2"/>
          <p:cNvSpPr>
            <a:spLocks noGrp="1"/>
          </p:cNvSpPr>
          <p:nvPr>
            <p:ph type="title"/>
          </p:nvPr>
        </p:nvSpPr>
        <p:spPr/>
        <p:txBody>
          <a:bodyPr/>
          <a:lstStyle/>
          <a:p>
            <a:pPr eaLnBrk="1" fontAlgn="auto" hangingPunct="1">
              <a:spcAft>
                <a:spcPts val="0"/>
              </a:spcAft>
              <a:defRPr/>
            </a:pPr>
            <a:r>
              <a:rPr lang="ru-RU" dirty="0" smtClean="0"/>
              <a:t>Вопрос для болельщиков</a:t>
            </a:r>
            <a:endParaRPr lang="ru-RU" dirty="0"/>
          </a:p>
        </p:txBody>
      </p:sp>
      <p:pic>
        <p:nvPicPr>
          <p:cNvPr id="9" name="mocart_-_malenqkayja_nochnayja_serenada.mp3">
            <a:hlinkClick r:id="" action="ppaction://media"/>
          </p:cNvPr>
          <p:cNvPicPr>
            <a:picLocks noRot="1" noChangeAspect="1"/>
          </p:cNvPicPr>
          <p:nvPr>
            <a:audioFile r:link="rId1"/>
          </p:nvPr>
        </p:nvPicPr>
        <p:blipFill>
          <a:blip r:embed="rId3" cstate="screen"/>
          <a:stretch>
            <a:fillRect/>
          </a:stretch>
        </p:blipFill>
        <p:spPr>
          <a:xfrm>
            <a:off x="3059832" y="5373216"/>
            <a:ext cx="304800" cy="304800"/>
          </a:xfrm>
          <a:prstGeom prst="rect">
            <a:avLst/>
          </a:prstGeom>
        </p:spPr>
      </p:pic>
      <p:pic>
        <p:nvPicPr>
          <p:cNvPr id="5" name="Рисунок 4" descr="j0205365.gif"/>
          <p:cNvPicPr>
            <a:picLocks noChangeAspect="1"/>
          </p:cNvPicPr>
          <p:nvPr/>
        </p:nvPicPr>
        <p:blipFill>
          <a:blip r:embed="rId4" cstate="screen"/>
          <a:stretch>
            <a:fillRect/>
          </a:stretch>
        </p:blipFill>
        <p:spPr>
          <a:xfrm>
            <a:off x="7164288" y="2420888"/>
            <a:ext cx="1743447" cy="1743447"/>
          </a:xfrm>
          <a:prstGeom prst="rect">
            <a:avLst/>
          </a:prstGeom>
        </p:spPr>
      </p:pic>
    </p:spTree>
  </p:cSld>
  <p:clrMapOvr>
    <a:masterClrMapping/>
  </p:clrMapOvr>
  <p:transition spd="med">
    <p:wipe dir="r"/>
  </p:transition>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5870" fill="hold"/>
                                        <p:tgtEl>
                                          <p:spTgt spid="9"/>
                                        </p:tgtEl>
                                      </p:cBhvr>
                                    </p:cmd>
                                  </p:childTnLst>
                                </p:cTn>
                              </p:par>
                            </p:childTnLst>
                          </p:cTn>
                        </p:par>
                      </p:childTnLst>
                    </p:cTn>
                  </p:par>
                </p:childTnLst>
              </p:cTn>
              <p:nextCondLst>
                <p:cond evt="onClick" delay="0">
                  <p:tgtEl>
                    <p:spTgt spid="9"/>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9"/>
                </p:tgtEl>
              </p:cMediaNode>
            </p:audio>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gradFill>
          <a:gsLst>
            <a:gs pos="0">
              <a:srgbClr val="FBEAC7"/>
            </a:gs>
            <a:gs pos="17999">
              <a:srgbClr val="FEE7F2"/>
            </a:gs>
            <a:gs pos="36000">
              <a:srgbClr val="FAC77D"/>
            </a:gs>
            <a:gs pos="61000">
              <a:srgbClr val="FBA97D"/>
            </a:gs>
            <a:gs pos="82001">
              <a:srgbClr val="FBD49C"/>
            </a:gs>
            <a:gs pos="100000">
              <a:srgbClr val="FEE7F2"/>
            </a:gs>
          </a:gsLst>
          <a:lin ang="5400000" scaled="0"/>
        </a:gradFill>
        <a:effectLst/>
      </p:bgPr>
    </p:bg>
    <p:spTree>
      <p:nvGrpSpPr>
        <p:cNvPr id="1" name=""/>
        <p:cNvGrpSpPr/>
        <p:nvPr/>
      </p:nvGrpSpPr>
      <p:grpSpPr>
        <a:xfrm>
          <a:off x="0" y="0"/>
          <a:ext cx="0" cy="0"/>
          <a:chOff x="0" y="0"/>
          <a:chExt cx="0" cy="0"/>
        </a:xfrm>
      </p:grpSpPr>
      <p:sp>
        <p:nvSpPr>
          <p:cNvPr id="5" name="Содержимое 4"/>
          <p:cNvSpPr>
            <a:spLocks noGrp="1"/>
          </p:cNvSpPr>
          <p:nvPr>
            <p:ph idx="1"/>
          </p:nvPr>
        </p:nvSpPr>
        <p:spPr/>
        <p:txBody>
          <a:bodyPr/>
          <a:lstStyle/>
          <a:p>
            <a:pPr eaLnBrk="1" hangingPunct="1"/>
            <a:r>
              <a:rPr lang="ru-RU" sz="4400" dirty="0" smtClean="0"/>
              <a:t>Нет ничего </a:t>
            </a:r>
            <a:r>
              <a:rPr lang="ru-RU" sz="4400" b="1" dirty="0" smtClean="0"/>
              <a:t>легче</a:t>
            </a:r>
            <a:r>
              <a:rPr lang="ru-RU" sz="4400" dirty="0" smtClean="0"/>
              <a:t>, чем </a:t>
            </a:r>
            <a:r>
              <a:rPr lang="ru-RU" sz="4400" b="1" dirty="0" smtClean="0"/>
              <a:t>бросить</a:t>
            </a:r>
            <a:r>
              <a:rPr lang="ru-RU" sz="4400" dirty="0" smtClean="0"/>
              <a:t> </a:t>
            </a:r>
            <a:r>
              <a:rPr lang="ru-RU" sz="4400" b="1" dirty="0" smtClean="0"/>
              <a:t>курить</a:t>
            </a:r>
            <a:r>
              <a:rPr lang="ru-RU" sz="4400" dirty="0" smtClean="0"/>
              <a:t>, - я уже тридцать раз </a:t>
            </a:r>
            <a:r>
              <a:rPr lang="ru-RU" sz="4400" b="1" dirty="0" smtClean="0"/>
              <a:t>бросал.</a:t>
            </a:r>
          </a:p>
          <a:p>
            <a:pPr eaLnBrk="1" hangingPunct="1"/>
            <a:r>
              <a:rPr lang="ru-RU" sz="2000" b="1" dirty="0" smtClean="0"/>
              <a:t>Марк Твен</a:t>
            </a:r>
            <a:r>
              <a:rPr lang="ru-RU" sz="2000" dirty="0" smtClean="0"/>
              <a:t> (</a:t>
            </a:r>
            <a:r>
              <a:rPr lang="ru-RU" sz="2000" dirty="0" smtClean="0">
                <a:hlinkClick r:id="rId2" tooltip="Английский язык"/>
              </a:rPr>
              <a:t>англ.</a:t>
            </a:r>
            <a:r>
              <a:rPr lang="ru-RU" sz="2000" dirty="0" smtClean="0"/>
              <a:t> </a:t>
            </a:r>
            <a:r>
              <a:rPr lang="ru-RU" sz="2000" i="1" dirty="0" err="1" smtClean="0"/>
              <a:t>Mark</a:t>
            </a:r>
            <a:r>
              <a:rPr lang="ru-RU" sz="2000" i="1" dirty="0" smtClean="0"/>
              <a:t> </a:t>
            </a:r>
            <a:r>
              <a:rPr lang="ru-RU" sz="2000" i="1" dirty="0" err="1" smtClean="0"/>
              <a:t>Twain</a:t>
            </a:r>
            <a:r>
              <a:rPr lang="ru-RU" sz="2000" dirty="0" smtClean="0"/>
              <a:t>, настоящее имя -</a:t>
            </a:r>
            <a:r>
              <a:rPr lang="ru-RU" sz="2000" b="1" dirty="0" err="1" smtClean="0"/>
              <a:t>Сэ́мюэл</a:t>
            </a:r>
            <a:r>
              <a:rPr lang="ru-RU" sz="2000" b="1" dirty="0" smtClean="0"/>
              <a:t> </a:t>
            </a:r>
            <a:r>
              <a:rPr lang="ru-RU" sz="2000" b="1" dirty="0" err="1" smtClean="0"/>
              <a:t>Лэ́нгхорн</a:t>
            </a:r>
            <a:r>
              <a:rPr lang="ru-RU" sz="2000" b="1" dirty="0" smtClean="0"/>
              <a:t> </a:t>
            </a:r>
            <a:r>
              <a:rPr lang="ru-RU" sz="2000" b="1" dirty="0" err="1" smtClean="0"/>
              <a:t>Кле́менс</a:t>
            </a:r>
            <a:r>
              <a:rPr lang="ru-RU" sz="2000" b="1" dirty="0" smtClean="0"/>
              <a:t>)</a:t>
            </a:r>
            <a:r>
              <a:rPr lang="ru-RU" sz="2000" dirty="0" smtClean="0"/>
              <a:t>, американский писатель, журналист и общественный деятель. Его творчество охватывает множество жанров — </a:t>
            </a:r>
            <a:r>
              <a:rPr lang="ru-RU" sz="2000" dirty="0" smtClean="0">
                <a:hlinkClick r:id="rId3" tooltip="Юмор"/>
              </a:rPr>
              <a:t>юмор</a:t>
            </a:r>
            <a:r>
              <a:rPr lang="ru-RU" sz="2000" dirty="0" smtClean="0"/>
              <a:t>, </a:t>
            </a:r>
            <a:r>
              <a:rPr lang="ru-RU" sz="2000" dirty="0" smtClean="0">
                <a:hlinkClick r:id="rId4" tooltip="Сатира"/>
              </a:rPr>
              <a:t>сатира</a:t>
            </a:r>
            <a:r>
              <a:rPr lang="ru-RU" sz="2000" dirty="0" smtClean="0"/>
              <a:t>, философская </a:t>
            </a:r>
            <a:r>
              <a:rPr lang="ru-RU" sz="2000" dirty="0" smtClean="0">
                <a:hlinkClick r:id="rId5" tooltip="Фантастика"/>
              </a:rPr>
              <a:t>фантастика</a:t>
            </a:r>
            <a:r>
              <a:rPr lang="ru-RU" sz="2000" dirty="0" smtClean="0"/>
              <a:t>, </a:t>
            </a:r>
            <a:r>
              <a:rPr lang="ru-RU" sz="2000" dirty="0" smtClean="0">
                <a:hlinkClick r:id="rId6" tooltip="Публицистика"/>
              </a:rPr>
              <a:t>публицистика</a:t>
            </a:r>
            <a:r>
              <a:rPr lang="ru-RU" sz="2000" dirty="0" smtClean="0"/>
              <a:t> и др., и во всех этих жанрах он неизменно занимает позицию </a:t>
            </a:r>
            <a:r>
              <a:rPr lang="ru-RU" sz="2000" dirty="0" smtClean="0">
                <a:hlinkClick r:id="rId7" tooltip="Гуманист"/>
              </a:rPr>
              <a:t>гуманиста</a:t>
            </a:r>
            <a:r>
              <a:rPr lang="ru-RU" sz="2000" dirty="0" smtClean="0"/>
              <a:t> и </a:t>
            </a:r>
            <a:r>
              <a:rPr lang="ru-RU" sz="2000" dirty="0" smtClean="0">
                <a:hlinkClick r:id="rId8" tooltip="Демократ"/>
              </a:rPr>
              <a:t>демократа</a:t>
            </a:r>
            <a:r>
              <a:rPr lang="ru-RU" sz="2000" dirty="0" smtClean="0"/>
              <a:t>.</a:t>
            </a:r>
            <a:endParaRPr lang="ru-RU" sz="2000" b="1" dirty="0" smtClean="0"/>
          </a:p>
        </p:txBody>
      </p:sp>
      <p:sp>
        <p:nvSpPr>
          <p:cNvPr id="4" name="Заголовок 3"/>
          <p:cNvSpPr>
            <a:spLocks noGrp="1"/>
          </p:cNvSpPr>
          <p:nvPr>
            <p:ph type="title"/>
          </p:nvPr>
        </p:nvSpPr>
        <p:spPr/>
        <p:txBody>
          <a:bodyPr/>
          <a:lstStyle/>
          <a:p>
            <a:endParaRPr lang="ru-RU" dirty="0"/>
          </a:p>
        </p:txBody>
      </p:sp>
      <p:pic>
        <p:nvPicPr>
          <p:cNvPr id="7" name="Рисунок 6" descr="twain.JPG"/>
          <p:cNvPicPr>
            <a:picLocks noChangeAspect="1"/>
          </p:cNvPicPr>
          <p:nvPr/>
        </p:nvPicPr>
        <p:blipFill>
          <a:blip r:embed="rId9" cstate="screen"/>
          <a:stretch>
            <a:fillRect/>
          </a:stretch>
        </p:blipFill>
        <p:spPr>
          <a:xfrm>
            <a:off x="6444208" y="260648"/>
            <a:ext cx="2304256" cy="2010988"/>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med">
    <p:cover dir="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gradFill rotWithShape="0">
          <a:gsLst>
            <a:gs pos="0">
              <a:srgbClr val="5E9EFF"/>
            </a:gs>
            <a:gs pos="39999">
              <a:srgbClr val="85C2FF"/>
            </a:gs>
            <a:gs pos="70000">
              <a:srgbClr val="C4D6EB"/>
            </a:gs>
            <a:gs pos="100000">
              <a:srgbClr val="FFEBFA"/>
            </a:gs>
          </a:gsLst>
          <a:lin ang="18900000"/>
        </a:gradFill>
        <a:effectLst/>
      </p:bgPr>
    </p:bg>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rtlCol="0">
            <a:normAutofit fontScale="85000" lnSpcReduction="20000"/>
          </a:bodyPr>
          <a:lstStyle/>
          <a:p>
            <a:pPr marL="365760" indent="-256032" eaLnBrk="1" fontAlgn="auto" hangingPunct="1">
              <a:spcAft>
                <a:spcPts val="0"/>
              </a:spcAft>
              <a:buFont typeface="Arial" pitchFamily="34" charset="0"/>
              <a:buChar char="•"/>
              <a:defRPr/>
            </a:pPr>
            <a:r>
              <a:rPr lang="ru-RU" dirty="0" smtClean="0"/>
              <a:t>В последние годы наш герой— всенародный любимец, лауреат ряда государственных премий и кавалер орденов, вместе с тем поддерживал контакты с диссидентами Александром Солженицыным,  Иосифом Бродским). </a:t>
            </a:r>
          </a:p>
          <a:p>
            <a:pPr marL="365760" indent="-256032" eaLnBrk="1" fontAlgn="auto" hangingPunct="1">
              <a:spcAft>
                <a:spcPts val="0"/>
              </a:spcAft>
              <a:buFont typeface="Arial" pitchFamily="34" charset="0"/>
              <a:buChar char="•"/>
              <a:defRPr/>
            </a:pPr>
            <a:r>
              <a:rPr lang="ru-RU" dirty="0" smtClean="0"/>
              <a:t>На даче,( где он постоянно жил последние годы), наш герой устраивал встречи с окрестными детьми, беседовал с ними, читал стихи, приглашал на встречи известных людей, знаменитых летчиков, артистов, писателей, поэтов. Те дети, давно ставшие взрослыми, до сих пор вспоминают эти  посиделки на  его даче.</a:t>
            </a:r>
          </a:p>
          <a:p>
            <a:pPr marL="365760" indent="-256032" eaLnBrk="1" fontAlgn="auto" hangingPunct="1">
              <a:spcAft>
                <a:spcPts val="0"/>
              </a:spcAft>
              <a:buFont typeface="Arial" pitchFamily="34" charset="0"/>
              <a:buChar char="•"/>
              <a:defRPr/>
            </a:pPr>
            <a:r>
              <a:rPr lang="ru-RU" dirty="0" smtClean="0"/>
              <a:t>Он умер  </a:t>
            </a:r>
            <a:r>
              <a:rPr lang="ru-RU" dirty="0" smtClean="0">
                <a:hlinkClick r:id="rId2" tooltip="28 октября"/>
              </a:rPr>
              <a:t>28 октября</a:t>
            </a:r>
            <a:r>
              <a:rPr lang="ru-RU" dirty="0" smtClean="0"/>
              <a:t> </a:t>
            </a:r>
            <a:r>
              <a:rPr lang="ru-RU" dirty="0" smtClean="0">
                <a:hlinkClick r:id="rId3" tooltip="1969 год"/>
              </a:rPr>
              <a:t>1969 года</a:t>
            </a:r>
            <a:r>
              <a:rPr lang="ru-RU" dirty="0" smtClean="0"/>
              <a:t> от вирусного </a:t>
            </a:r>
            <a:r>
              <a:rPr lang="ru-RU" dirty="0" smtClean="0">
                <a:hlinkClick r:id="rId4" tooltip="Гепатит"/>
              </a:rPr>
              <a:t>гепатита</a:t>
            </a:r>
            <a:r>
              <a:rPr lang="ru-RU" dirty="0" smtClean="0"/>
              <a:t>. На даче , где писатель прожил большую часть жизни, ныне действует его </a:t>
            </a:r>
            <a:r>
              <a:rPr lang="ru-RU" dirty="0" smtClean="0">
                <a:hlinkClick r:id="rId5" tooltip="Дом-музей К. И. Чуковского (страница отсутствует)"/>
              </a:rPr>
              <a:t>музей</a:t>
            </a:r>
            <a:r>
              <a:rPr lang="ru-RU" dirty="0" smtClean="0"/>
              <a:t>.</a:t>
            </a:r>
          </a:p>
          <a:p>
            <a:pPr marL="365760" indent="-256032" eaLnBrk="1" fontAlgn="auto" hangingPunct="1">
              <a:spcAft>
                <a:spcPts val="0"/>
              </a:spcAft>
              <a:buFont typeface="Arial" pitchFamily="34" charset="0"/>
              <a:buChar char="•"/>
              <a:defRPr/>
            </a:pPr>
            <a:endParaRPr lang="ru-RU" dirty="0" smtClean="0"/>
          </a:p>
        </p:txBody>
      </p:sp>
      <p:sp>
        <p:nvSpPr>
          <p:cNvPr id="20482" name="Заголовок 1"/>
          <p:cNvSpPr>
            <a:spLocks noGrp="1"/>
          </p:cNvSpPr>
          <p:nvPr>
            <p:ph type="title"/>
          </p:nvPr>
        </p:nvSpPr>
        <p:spPr/>
        <p:txBody>
          <a:bodyPr/>
          <a:lstStyle/>
          <a:p>
            <a:pPr eaLnBrk="1" fontAlgn="auto" hangingPunct="1">
              <a:spcAft>
                <a:spcPts val="0"/>
              </a:spcAft>
              <a:defRPr/>
            </a:pPr>
            <a:endParaRPr lang="ru-RU" smtClean="0"/>
          </a:p>
        </p:txBody>
      </p:sp>
    </p:spTree>
  </p:cSld>
  <p:clrMapOvr>
    <a:masterClrMapping/>
  </p:clrMapOvr>
  <p:transition spd="med">
    <p:cover dir="d"/>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gradFill rotWithShape="0">
          <a:gsLst>
            <a:gs pos="0">
              <a:srgbClr val="FBEAC7"/>
            </a:gs>
            <a:gs pos="17999">
              <a:srgbClr val="FEE7F2"/>
            </a:gs>
            <a:gs pos="36000">
              <a:srgbClr val="FAC77D"/>
            </a:gs>
            <a:gs pos="61000">
              <a:srgbClr val="FBA97D"/>
            </a:gs>
            <a:gs pos="82001">
              <a:srgbClr val="FBD49C"/>
            </a:gs>
            <a:gs pos="100000">
              <a:srgbClr val="FEE7F2"/>
            </a:gs>
          </a:gsLst>
          <a:lin ang="18900000"/>
        </a:gradFill>
        <a:effectLst/>
      </p:bgPr>
    </p:bg>
    <p:spTree>
      <p:nvGrpSpPr>
        <p:cNvPr id="1" name=""/>
        <p:cNvGrpSpPr/>
        <p:nvPr/>
      </p:nvGrpSpPr>
      <p:grpSpPr>
        <a:xfrm>
          <a:off x="0" y="0"/>
          <a:ext cx="0" cy="0"/>
          <a:chOff x="0" y="0"/>
          <a:chExt cx="0" cy="0"/>
        </a:xfrm>
      </p:grpSpPr>
      <p:pic>
        <p:nvPicPr>
          <p:cNvPr id="21507" name="Содержимое 3" descr="P1040684.jpg"/>
          <p:cNvPicPr>
            <a:picLocks noGrp="1" noChangeAspect="1"/>
          </p:cNvPicPr>
          <p:nvPr>
            <p:ph idx="1"/>
          </p:nvPr>
        </p:nvPicPr>
        <p:blipFill>
          <a:blip r:embed="rId2" cstate="screen"/>
          <a:stretch>
            <a:fillRect/>
          </a:stretch>
        </p:blipFill>
        <p:spPr>
          <a:xfrm>
            <a:off x="1554163" y="1481138"/>
            <a:ext cx="6035675" cy="4525962"/>
          </a:xfrm>
          <a:effectLst>
            <a:outerShdw blurRad="292100" dist="139700" dir="2700000" algn="tl" rotWithShape="0">
              <a:srgbClr val="333333">
                <a:alpha val="65000"/>
              </a:srgbClr>
            </a:outerShdw>
          </a:effectLst>
        </p:spPr>
      </p:pic>
      <p:sp>
        <p:nvSpPr>
          <p:cNvPr id="21506" name="Заголовок 1"/>
          <p:cNvSpPr>
            <a:spLocks noGrp="1"/>
          </p:cNvSpPr>
          <p:nvPr>
            <p:ph type="title"/>
          </p:nvPr>
        </p:nvSpPr>
        <p:spPr/>
        <p:txBody>
          <a:bodyPr>
            <a:normAutofit fontScale="90000"/>
          </a:bodyPr>
          <a:lstStyle/>
          <a:p>
            <a:pPr algn="ctr" eaLnBrk="1" fontAlgn="auto" hangingPunct="1">
              <a:spcAft>
                <a:spcPts val="0"/>
              </a:spcAft>
              <a:defRPr/>
            </a:pPr>
            <a:r>
              <a:rPr lang="ru-RU" dirty="0" smtClean="0">
                <a:solidFill>
                  <a:srgbClr val="FF0000"/>
                </a:solidFill>
              </a:rPr>
              <a:t> Дом – музей нашего героя в </a:t>
            </a:r>
            <a:r>
              <a:rPr lang="ru-RU" dirty="0" err="1" smtClean="0">
                <a:solidFill>
                  <a:srgbClr val="FF0000"/>
                </a:solidFill>
              </a:rPr>
              <a:t>Переделкино</a:t>
            </a:r>
            <a:endParaRPr lang="ru-RU" dirty="0" smtClean="0"/>
          </a:p>
        </p:txBody>
      </p:sp>
    </p:spTree>
  </p:cSld>
  <p:clrMapOvr>
    <a:masterClrMapping/>
  </p:clrMapOvr>
  <p:transition spd="med">
    <p:pull dir="u"/>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gradFill rotWithShape="0">
          <a:gsLst>
            <a:gs pos="0">
              <a:srgbClr val="5E9EFF"/>
            </a:gs>
            <a:gs pos="39999">
              <a:srgbClr val="85C2FF"/>
            </a:gs>
            <a:gs pos="70000">
              <a:srgbClr val="C4D6EB"/>
            </a:gs>
            <a:gs pos="100000">
              <a:srgbClr val="FFEBFA"/>
            </a:gs>
          </a:gsLst>
          <a:lin ang="18900000"/>
        </a:gradFill>
        <a:effectLst/>
      </p:bgPr>
    </p:bg>
    <p:spTree>
      <p:nvGrpSpPr>
        <p:cNvPr id="1" name=""/>
        <p:cNvGrpSpPr/>
        <p:nvPr/>
      </p:nvGrpSpPr>
      <p:grpSpPr>
        <a:xfrm>
          <a:off x="0" y="0"/>
          <a:ext cx="0" cy="0"/>
          <a:chOff x="0" y="0"/>
          <a:chExt cx="0" cy="0"/>
        </a:xfrm>
      </p:grpSpPr>
      <p:sp>
        <p:nvSpPr>
          <p:cNvPr id="33794" name="Содержимое 2"/>
          <p:cNvSpPr>
            <a:spLocks noGrp="1"/>
          </p:cNvSpPr>
          <p:nvPr>
            <p:ph idx="1"/>
          </p:nvPr>
        </p:nvSpPr>
        <p:spPr/>
        <p:txBody>
          <a:bodyPr/>
          <a:lstStyle/>
          <a:p>
            <a:pPr eaLnBrk="1" hangingPunct="1"/>
            <a:r>
              <a:rPr lang="ru-RU" dirty="0" smtClean="0"/>
              <a:t>Наш герой был награждён </a:t>
            </a:r>
            <a:r>
              <a:rPr lang="ru-RU" dirty="0" smtClean="0">
                <a:hlinkClick r:id="rId2" tooltip="Орден Ленина"/>
              </a:rPr>
              <a:t>орденом Ленина</a:t>
            </a:r>
            <a:r>
              <a:rPr lang="ru-RU" dirty="0" smtClean="0"/>
              <a:t> (</a:t>
            </a:r>
            <a:r>
              <a:rPr lang="ru-RU" dirty="0" smtClean="0">
                <a:hlinkClick r:id="rId3" tooltip="1957"/>
              </a:rPr>
              <a:t>1957</a:t>
            </a:r>
            <a:r>
              <a:rPr lang="ru-RU" dirty="0" smtClean="0"/>
              <a:t>), тремя </a:t>
            </a:r>
            <a:r>
              <a:rPr lang="ru-RU" dirty="0" smtClean="0">
                <a:hlinkClick r:id="rId4" tooltip="Орден Трудового Красного Знамени"/>
              </a:rPr>
              <a:t>орденами Трудового Красного Знамени</a:t>
            </a:r>
            <a:r>
              <a:rPr lang="ru-RU" dirty="0" smtClean="0"/>
              <a:t>, а также медалями. В </a:t>
            </a:r>
            <a:r>
              <a:rPr lang="ru-RU" dirty="0" smtClean="0">
                <a:hlinkClick r:id="rId5" tooltip="1962 год"/>
              </a:rPr>
              <a:t>1962 году</a:t>
            </a:r>
            <a:r>
              <a:rPr lang="ru-RU" dirty="0" smtClean="0"/>
              <a:t> ему была присвоена в </a:t>
            </a:r>
            <a:r>
              <a:rPr lang="ru-RU" dirty="0" smtClean="0">
                <a:hlinkClick r:id="rId6" tooltip="СССР"/>
              </a:rPr>
              <a:t>СССР</a:t>
            </a:r>
            <a:r>
              <a:rPr lang="ru-RU" dirty="0" smtClean="0"/>
              <a:t> </a:t>
            </a:r>
            <a:r>
              <a:rPr lang="ru-RU" dirty="0" smtClean="0">
                <a:hlinkClick r:id="rId7" tooltip="Ленинская премия"/>
              </a:rPr>
              <a:t>Ленинская премия</a:t>
            </a:r>
            <a:r>
              <a:rPr lang="ru-RU" dirty="0" smtClean="0"/>
              <a:t>, а в </a:t>
            </a:r>
            <a:r>
              <a:rPr lang="ru-RU" u="sng" dirty="0" smtClean="0">
                <a:hlinkClick r:id="rId8" tooltip="Великобритания"/>
              </a:rPr>
              <a:t>Великобритании</a:t>
            </a:r>
            <a:r>
              <a:rPr lang="ru-RU" u="sng" dirty="0" smtClean="0"/>
              <a:t> он был </a:t>
            </a:r>
            <a:r>
              <a:rPr lang="ru-RU" dirty="0" smtClean="0"/>
              <a:t> удостоен степени Доктора литературы </a:t>
            </a:r>
            <a:r>
              <a:rPr lang="ru-RU" dirty="0" err="1" smtClean="0"/>
              <a:t>Honoris</a:t>
            </a:r>
            <a:r>
              <a:rPr lang="ru-RU" dirty="0" smtClean="0"/>
              <a:t> </a:t>
            </a:r>
            <a:r>
              <a:rPr lang="ru-RU" dirty="0" err="1" smtClean="0"/>
              <a:t>causa</a:t>
            </a:r>
            <a:r>
              <a:rPr lang="ru-RU" dirty="0" smtClean="0"/>
              <a:t> </a:t>
            </a:r>
            <a:r>
              <a:rPr lang="ru-RU" dirty="0" smtClean="0">
                <a:hlinkClick r:id="rId9" tooltip="Оксфордский университет"/>
              </a:rPr>
              <a:t>Оксфордского университета</a:t>
            </a:r>
            <a:r>
              <a:rPr lang="ru-RU" dirty="0" smtClean="0"/>
              <a:t>.</a:t>
            </a:r>
          </a:p>
        </p:txBody>
      </p:sp>
      <p:sp>
        <p:nvSpPr>
          <p:cNvPr id="22530" name="Заголовок 1"/>
          <p:cNvSpPr>
            <a:spLocks noGrp="1"/>
          </p:cNvSpPr>
          <p:nvPr>
            <p:ph type="title"/>
          </p:nvPr>
        </p:nvSpPr>
        <p:spPr/>
        <p:txBody>
          <a:bodyPr/>
          <a:lstStyle/>
          <a:p>
            <a:pPr eaLnBrk="1" fontAlgn="auto" hangingPunct="1">
              <a:spcAft>
                <a:spcPts val="0"/>
              </a:spcAft>
              <a:defRPr/>
            </a:pPr>
            <a:endParaRPr lang="ru-RU" smtClean="0"/>
          </a:p>
        </p:txBody>
      </p:sp>
    </p:spTree>
  </p:cSld>
  <p:clrMapOvr>
    <a:masterClrMapping/>
  </p:clrMapOvr>
  <p:transition spd="med">
    <p:cover dir="ld"/>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gradFill rotWithShape="0">
          <a:gsLst>
            <a:gs pos="0">
              <a:srgbClr val="FBEAC7"/>
            </a:gs>
            <a:gs pos="17999">
              <a:srgbClr val="FEE7F2"/>
            </a:gs>
            <a:gs pos="36000">
              <a:srgbClr val="FAC77D"/>
            </a:gs>
            <a:gs pos="61000">
              <a:srgbClr val="FBA97D"/>
            </a:gs>
            <a:gs pos="82001">
              <a:srgbClr val="FBD49C"/>
            </a:gs>
            <a:gs pos="100000">
              <a:srgbClr val="FEE7F2"/>
            </a:gs>
          </a:gsLst>
          <a:lin ang="18900000"/>
        </a:gradFill>
        <a:effectLst/>
      </p:bgPr>
    </p:bg>
    <p:spTree>
      <p:nvGrpSpPr>
        <p:cNvPr id="1" name=""/>
        <p:cNvGrpSpPr/>
        <p:nvPr/>
      </p:nvGrpSpPr>
      <p:grpSpPr>
        <a:xfrm>
          <a:off x="0" y="0"/>
          <a:ext cx="0" cy="0"/>
          <a:chOff x="0" y="0"/>
          <a:chExt cx="0" cy="0"/>
        </a:xfrm>
      </p:grpSpPr>
      <p:sp>
        <p:nvSpPr>
          <p:cNvPr id="34818" name="Содержимое 2"/>
          <p:cNvSpPr>
            <a:spLocks noGrp="1"/>
          </p:cNvSpPr>
          <p:nvPr>
            <p:ph idx="1"/>
          </p:nvPr>
        </p:nvSpPr>
        <p:spPr/>
        <p:txBody>
          <a:bodyPr/>
          <a:lstStyle/>
          <a:p>
            <a:pPr eaLnBrk="1" hangingPunct="1"/>
            <a:r>
              <a:rPr lang="ru-RU" sz="7200" smtClean="0"/>
              <a:t>Назовите имя и фамилию нашего героя</a:t>
            </a:r>
            <a:r>
              <a:rPr lang="ru-RU" smtClean="0"/>
              <a:t>.</a:t>
            </a:r>
          </a:p>
        </p:txBody>
      </p:sp>
      <p:sp>
        <p:nvSpPr>
          <p:cNvPr id="23554" name="Заголовок 1"/>
          <p:cNvSpPr>
            <a:spLocks noGrp="1"/>
          </p:cNvSpPr>
          <p:nvPr>
            <p:ph type="title"/>
          </p:nvPr>
        </p:nvSpPr>
        <p:spPr/>
        <p:txBody>
          <a:bodyPr/>
          <a:lstStyle/>
          <a:p>
            <a:pPr algn="ctr" eaLnBrk="1" fontAlgn="auto" hangingPunct="1">
              <a:spcAft>
                <a:spcPts val="0"/>
              </a:spcAft>
              <a:defRPr/>
            </a:pPr>
            <a:r>
              <a:rPr lang="ru-RU" dirty="0" smtClean="0"/>
              <a:t>Вопрос </a:t>
            </a:r>
            <a:r>
              <a:rPr lang="ru-RU" dirty="0" smtClean="0">
                <a:solidFill>
                  <a:srgbClr val="FF0000"/>
                </a:solidFill>
              </a:rPr>
              <a:t>7</a:t>
            </a:r>
            <a:r>
              <a:rPr lang="ru-RU" dirty="0" smtClean="0"/>
              <a:t> печати.</a:t>
            </a:r>
          </a:p>
        </p:txBody>
      </p:sp>
    </p:spTree>
  </p:cSld>
  <p:clrMapOvr>
    <a:masterClrMapping/>
  </p:clrMapOvr>
  <p:transition spd="med">
    <p:wheel spokes="2"/>
    <p:sndAc>
      <p:stSnd>
        <p:snd r:embed="rId2" name="chimes.wav"/>
      </p:stSnd>
    </p:sndAc>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gradFill rotWithShape="0">
          <a:gsLst>
            <a:gs pos="0">
              <a:srgbClr val="FBEAC7"/>
            </a:gs>
            <a:gs pos="17999">
              <a:srgbClr val="FEE7F2"/>
            </a:gs>
            <a:gs pos="36000">
              <a:srgbClr val="FAC77D"/>
            </a:gs>
            <a:gs pos="61000">
              <a:srgbClr val="FBA97D"/>
            </a:gs>
            <a:gs pos="82001">
              <a:srgbClr val="FBD49C"/>
            </a:gs>
            <a:gs pos="100000">
              <a:srgbClr val="FEE7F2"/>
            </a:gs>
          </a:gsLst>
          <a:lin ang="18900000"/>
        </a:gradFill>
        <a:effectLst/>
      </p:bgPr>
    </p:bg>
    <p:spTree>
      <p:nvGrpSpPr>
        <p:cNvPr id="1" name=""/>
        <p:cNvGrpSpPr/>
        <p:nvPr/>
      </p:nvGrpSpPr>
      <p:grpSpPr>
        <a:xfrm>
          <a:off x="0" y="0"/>
          <a:ext cx="0" cy="0"/>
          <a:chOff x="0" y="0"/>
          <a:chExt cx="0" cy="0"/>
        </a:xfrm>
      </p:grpSpPr>
      <p:pic>
        <p:nvPicPr>
          <p:cNvPr id="36866" name="Содержимое 3" descr="1003227835.jpg"/>
          <p:cNvPicPr>
            <a:picLocks noGrp="1" noChangeAspect="1"/>
          </p:cNvPicPr>
          <p:nvPr>
            <p:ph idx="4294967295"/>
          </p:nvPr>
        </p:nvPicPr>
        <p:blipFill>
          <a:blip r:embed="rId2" cstate="screen"/>
          <a:srcRect/>
          <a:stretch>
            <a:fillRect/>
          </a:stretch>
        </p:blipFill>
        <p:spPr>
          <a:xfrm rot="21290885">
            <a:off x="395536" y="188640"/>
            <a:ext cx="3230562" cy="3373437"/>
          </a:xfrm>
        </p:spPr>
      </p:pic>
      <p:pic>
        <p:nvPicPr>
          <p:cNvPr id="36867" name="Рисунок 4" descr="e19f829608.jpg"/>
          <p:cNvPicPr>
            <a:picLocks noChangeAspect="1"/>
          </p:cNvPicPr>
          <p:nvPr/>
        </p:nvPicPr>
        <p:blipFill>
          <a:blip r:embed="rId3" cstate="screen"/>
          <a:srcRect/>
          <a:stretch>
            <a:fillRect/>
          </a:stretch>
        </p:blipFill>
        <p:spPr bwMode="auto">
          <a:xfrm rot="316617">
            <a:off x="6099996" y="305185"/>
            <a:ext cx="2700337" cy="3600450"/>
          </a:xfrm>
          <a:prstGeom prst="rect">
            <a:avLst/>
          </a:prstGeom>
          <a:noFill/>
          <a:ln w="9525">
            <a:noFill/>
            <a:miter lim="800000"/>
            <a:headEnd/>
            <a:tailEnd/>
          </a:ln>
        </p:spPr>
      </p:pic>
      <p:pic>
        <p:nvPicPr>
          <p:cNvPr id="36868" name="Рисунок 5" descr="155490_CHudo-derevo.jpg"/>
          <p:cNvPicPr>
            <a:picLocks noChangeAspect="1"/>
          </p:cNvPicPr>
          <p:nvPr/>
        </p:nvPicPr>
        <p:blipFill>
          <a:blip r:embed="rId4" cstate="screen"/>
          <a:srcRect/>
          <a:stretch>
            <a:fillRect/>
          </a:stretch>
        </p:blipFill>
        <p:spPr bwMode="auto">
          <a:xfrm>
            <a:off x="3419872" y="2996952"/>
            <a:ext cx="2493962" cy="3606800"/>
          </a:xfrm>
          <a:prstGeom prst="rect">
            <a:avLst/>
          </a:prstGeom>
          <a:noFill/>
          <a:ln w="9525">
            <a:noFill/>
            <a:miter lim="800000"/>
            <a:headEnd/>
            <a:tailEnd/>
          </a:ln>
        </p:spPr>
      </p:pic>
      <p:pic>
        <p:nvPicPr>
          <p:cNvPr id="36869" name="Рисунок 6" descr="Neistovyj_Kornej_Albom.jpg"/>
          <p:cNvPicPr>
            <a:picLocks noChangeAspect="1"/>
          </p:cNvPicPr>
          <p:nvPr/>
        </p:nvPicPr>
        <p:blipFill>
          <a:blip r:embed="rId5" cstate="screen"/>
          <a:srcRect/>
          <a:stretch>
            <a:fillRect/>
          </a:stretch>
        </p:blipFill>
        <p:spPr bwMode="auto">
          <a:xfrm>
            <a:off x="6205444" y="3140968"/>
            <a:ext cx="2359788" cy="3362698"/>
          </a:xfrm>
          <a:prstGeom prst="rect">
            <a:avLst/>
          </a:prstGeom>
          <a:noFill/>
          <a:ln w="9525">
            <a:noFill/>
            <a:miter lim="800000"/>
            <a:headEnd/>
            <a:tailEnd/>
          </a:ln>
        </p:spPr>
      </p:pic>
      <p:pic>
        <p:nvPicPr>
          <p:cNvPr id="36870" name="Рисунок 7" descr="Kniga_o_sovremenn.jpg"/>
          <p:cNvPicPr>
            <a:picLocks noChangeAspect="1"/>
          </p:cNvPicPr>
          <p:nvPr/>
        </p:nvPicPr>
        <p:blipFill>
          <a:blip r:embed="rId6" cstate="screen"/>
          <a:srcRect/>
          <a:stretch>
            <a:fillRect/>
          </a:stretch>
        </p:blipFill>
        <p:spPr bwMode="auto">
          <a:xfrm rot="21065114">
            <a:off x="401998" y="3061407"/>
            <a:ext cx="2345240" cy="3612168"/>
          </a:xfrm>
          <a:prstGeom prst="rect">
            <a:avLst/>
          </a:prstGeom>
          <a:noFill/>
          <a:ln w="9525">
            <a:noFill/>
            <a:miter lim="800000"/>
            <a:headEnd/>
            <a:tailEnd/>
          </a:ln>
        </p:spPr>
      </p:pic>
      <p:pic>
        <p:nvPicPr>
          <p:cNvPr id="8" name="Содержимое 3" descr="876.jpg"/>
          <p:cNvPicPr>
            <a:picLocks noChangeAspect="1"/>
          </p:cNvPicPr>
          <p:nvPr/>
        </p:nvPicPr>
        <p:blipFill>
          <a:blip r:embed="rId7" cstate="screen"/>
          <a:stretch>
            <a:fillRect/>
          </a:stretch>
        </p:blipFill>
        <p:spPr bwMode="auto">
          <a:xfrm>
            <a:off x="2771800" y="404664"/>
            <a:ext cx="3312368" cy="2478318"/>
          </a:xfrm>
          <a:prstGeom prst="roundRect">
            <a:avLst>
              <a:gd name="adj" fmla="val 8594"/>
            </a:avLst>
          </a:prstGeom>
          <a:solidFill>
            <a:srgbClr val="FFFFFF">
              <a:shade val="85000"/>
            </a:srgbClr>
          </a:solidFill>
          <a:ln w="9525">
            <a:noFill/>
            <a:miter lim="800000"/>
            <a:headEnd/>
            <a:tailEnd/>
          </a:ln>
          <a:effectLst>
            <a:reflection blurRad="12700" stA="38000" endPos="28000" dist="5000" dir="5400000" sy="-100000" algn="bl" rotWithShape="0"/>
          </a:effectLst>
        </p:spPr>
      </p:pic>
    </p:spTree>
  </p:cSld>
  <p:clrMapOvr>
    <a:masterClrMapping/>
  </p:clrMapOvr>
  <p:transition spd="med">
    <p:circl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gradFill rotWithShape="0">
          <a:gsLst>
            <a:gs pos="0">
              <a:srgbClr val="FBEAC7"/>
            </a:gs>
            <a:gs pos="17999">
              <a:srgbClr val="FEE7F2"/>
            </a:gs>
            <a:gs pos="36000">
              <a:srgbClr val="FAC77D"/>
            </a:gs>
            <a:gs pos="61000">
              <a:srgbClr val="FBA97D"/>
            </a:gs>
            <a:gs pos="82001">
              <a:srgbClr val="FBD49C"/>
            </a:gs>
            <a:gs pos="100000">
              <a:srgbClr val="FEE7F2"/>
            </a:gs>
          </a:gsLst>
          <a:lin ang="18900000"/>
        </a:gradFill>
        <a:effectLst/>
      </p:bgPr>
    </p:bg>
    <p:spTree>
      <p:nvGrpSpPr>
        <p:cNvPr id="1" name=""/>
        <p:cNvGrpSpPr/>
        <p:nvPr/>
      </p:nvGrpSpPr>
      <p:grpSpPr>
        <a:xfrm>
          <a:off x="0" y="0"/>
          <a:ext cx="0" cy="0"/>
          <a:chOff x="0" y="0"/>
          <a:chExt cx="0" cy="0"/>
        </a:xfrm>
      </p:grpSpPr>
      <p:pic>
        <p:nvPicPr>
          <p:cNvPr id="35842" name="Содержимое 3" descr="lop.jpg"/>
          <p:cNvPicPr>
            <a:picLocks noGrp="1" noChangeAspect="1"/>
          </p:cNvPicPr>
          <p:nvPr>
            <p:ph idx="4294967295"/>
          </p:nvPr>
        </p:nvPicPr>
        <p:blipFill>
          <a:blip r:embed="rId2" cstate="screen"/>
          <a:srcRect/>
          <a:stretch>
            <a:fillRect/>
          </a:stretch>
        </p:blipFill>
        <p:spPr>
          <a:xfrm>
            <a:off x="251520" y="168018"/>
            <a:ext cx="2808312" cy="4402818"/>
          </a:xfrm>
        </p:spPr>
      </p:pic>
      <p:pic>
        <p:nvPicPr>
          <p:cNvPr id="24580" name="Рисунок 4" descr="portret.jpg"/>
          <p:cNvPicPr>
            <a:picLocks noChangeAspect="1"/>
          </p:cNvPicPr>
          <p:nvPr/>
        </p:nvPicPr>
        <p:blipFill>
          <a:blip r:embed="rId3" cstate="screen"/>
          <a:srcRect/>
          <a:stretch>
            <a:fillRect/>
          </a:stretch>
        </p:blipFill>
        <p:spPr bwMode="auto">
          <a:xfrm rot="186710">
            <a:off x="5541773" y="328983"/>
            <a:ext cx="3001955" cy="397495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Рисунок 4" descr="446px-А.Блок_и_К.Чуковский_1921.JPG"/>
          <p:cNvPicPr>
            <a:picLocks noChangeAspect="1"/>
          </p:cNvPicPr>
          <p:nvPr/>
        </p:nvPicPr>
        <p:blipFill>
          <a:blip r:embed="rId4" cstate="screen"/>
          <a:stretch>
            <a:fillRect/>
          </a:stretch>
        </p:blipFill>
        <p:spPr>
          <a:xfrm rot="21225626">
            <a:off x="450850" y="3952875"/>
            <a:ext cx="1817688" cy="2441575"/>
          </a:xfrm>
          <a:prstGeom prst="rect">
            <a:avLst/>
          </a:prstGeom>
          <a:ln>
            <a:noFill/>
          </a:ln>
          <a:effectLst>
            <a:outerShdw blurRad="292100" dist="139700" dir="2700000" algn="tl" rotWithShape="0">
              <a:srgbClr val="333333">
                <a:alpha val="65000"/>
              </a:srgbClr>
            </a:outerShdw>
          </a:effectLst>
        </p:spPr>
      </p:pic>
      <p:pic>
        <p:nvPicPr>
          <p:cNvPr id="7" name="Рисунок 6" descr="Dve_dushi_M_Gorkogo_0403.jpg"/>
          <p:cNvPicPr>
            <a:picLocks noChangeAspect="1"/>
          </p:cNvPicPr>
          <p:nvPr/>
        </p:nvPicPr>
        <p:blipFill>
          <a:blip r:embed="rId5" cstate="screen"/>
          <a:stretch>
            <a:fillRect/>
          </a:stretch>
        </p:blipFill>
        <p:spPr>
          <a:xfrm>
            <a:off x="2411413" y="3573463"/>
            <a:ext cx="1597025" cy="2714625"/>
          </a:xfrm>
          <a:prstGeom prst="rect">
            <a:avLst/>
          </a:prstGeom>
          <a:ln>
            <a:noFill/>
          </a:ln>
          <a:effectLst>
            <a:outerShdw blurRad="292100" dist="139700" dir="2700000" algn="tl" rotWithShape="0">
              <a:srgbClr val="333333">
                <a:alpha val="65000"/>
              </a:srgbClr>
            </a:outerShdw>
          </a:effectLst>
        </p:spPr>
      </p:pic>
      <p:pic>
        <p:nvPicPr>
          <p:cNvPr id="8" name="Рисунок 8" descr="670.jpg"/>
          <p:cNvPicPr>
            <a:picLocks noChangeAspect="1"/>
          </p:cNvPicPr>
          <p:nvPr/>
        </p:nvPicPr>
        <p:blipFill>
          <a:blip r:embed="rId6" cstate="screen"/>
          <a:srcRect/>
          <a:stretch>
            <a:fillRect/>
          </a:stretch>
        </p:blipFill>
        <p:spPr bwMode="auto">
          <a:xfrm>
            <a:off x="4211638" y="3716338"/>
            <a:ext cx="1655762" cy="2592387"/>
          </a:xfrm>
          <a:prstGeom prst="rect">
            <a:avLst/>
          </a:prstGeom>
          <a:ln>
            <a:noFill/>
          </a:ln>
          <a:effectLst>
            <a:outerShdw blurRad="292100" dist="139700" dir="2700000" algn="tl" rotWithShape="0">
              <a:srgbClr val="333333">
                <a:alpha val="65000"/>
              </a:srgbClr>
            </a:outerShdw>
          </a:effectLst>
        </p:spPr>
      </p:pic>
      <p:pic>
        <p:nvPicPr>
          <p:cNvPr id="9" name="Рисунок 8" descr="Bulla_RepinreadsTolstoydeath.jpg"/>
          <p:cNvPicPr>
            <a:picLocks noChangeAspect="1"/>
          </p:cNvPicPr>
          <p:nvPr/>
        </p:nvPicPr>
        <p:blipFill>
          <a:blip r:embed="rId7" cstate="screen"/>
          <a:stretch>
            <a:fillRect/>
          </a:stretch>
        </p:blipFill>
        <p:spPr>
          <a:xfrm rot="288189">
            <a:off x="6084888" y="3933825"/>
            <a:ext cx="2801937" cy="2405063"/>
          </a:xfrm>
          <a:prstGeom prst="rect">
            <a:avLst/>
          </a:prstGeom>
          <a:ln>
            <a:noFill/>
          </a:ln>
          <a:effectLst>
            <a:outerShdw blurRad="292100" dist="139700" dir="2700000" algn="tl" rotWithShape="0">
              <a:srgbClr val="333333">
                <a:alpha val="65000"/>
              </a:srgbClr>
            </a:outerShdw>
          </a:effectLst>
        </p:spPr>
      </p:pic>
      <p:pic>
        <p:nvPicPr>
          <p:cNvPr id="11" name="Рисунок 10" descr="berr4239big.jpg"/>
          <p:cNvPicPr>
            <a:picLocks noChangeAspect="1"/>
          </p:cNvPicPr>
          <p:nvPr/>
        </p:nvPicPr>
        <p:blipFill>
          <a:blip r:embed="rId8" cstate="screen"/>
          <a:stretch>
            <a:fillRect/>
          </a:stretch>
        </p:blipFill>
        <p:spPr>
          <a:xfrm>
            <a:off x="3275856" y="992878"/>
            <a:ext cx="1697985" cy="2690245"/>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med">
    <p:circl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gradFill>
          <a:gsLst>
            <a:gs pos="0">
              <a:srgbClr val="FBEAC7"/>
            </a:gs>
            <a:gs pos="17999">
              <a:srgbClr val="FEE7F2"/>
            </a:gs>
            <a:gs pos="36000">
              <a:srgbClr val="FAC77D"/>
            </a:gs>
            <a:gs pos="61000">
              <a:srgbClr val="FBA97D"/>
            </a:gs>
            <a:gs pos="82001">
              <a:srgbClr val="FBD49C"/>
            </a:gs>
            <a:gs pos="100000">
              <a:srgbClr val="FEE7F2"/>
            </a:gs>
          </a:gsLst>
          <a:lin ang="5400000" scaled="0"/>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Подведем итоги. Наш герой -</a:t>
            </a:r>
            <a:endParaRPr lang="ru-RU" dirty="0"/>
          </a:p>
        </p:txBody>
      </p:sp>
      <p:sp>
        <p:nvSpPr>
          <p:cNvPr id="3" name="Содержимое 2"/>
          <p:cNvSpPr>
            <a:spLocks noGrp="1"/>
          </p:cNvSpPr>
          <p:nvPr>
            <p:ph idx="1"/>
          </p:nvPr>
        </p:nvSpPr>
        <p:spPr>
          <a:xfrm>
            <a:off x="539552" y="1268760"/>
            <a:ext cx="8147248" cy="4738340"/>
          </a:xfrm>
        </p:spPr>
        <p:txBody>
          <a:bodyPr/>
          <a:lstStyle/>
          <a:p>
            <a:r>
              <a:rPr lang="ru-RU" sz="1800" b="1" dirty="0" smtClean="0"/>
              <a:t>Русский писатель, литературовед, доктор филологических наук – Корней Иванович Чуковский. (Настоящие имя и фамилия Николай Васильевич Корнейчуков). </a:t>
            </a:r>
          </a:p>
          <a:p>
            <a:r>
              <a:rPr lang="ru-RU" sz="1800" b="1" dirty="0" smtClean="0"/>
              <a:t>Мы все выросли на его произведениях для детей в стихах и прозе ("</a:t>
            </a:r>
            <a:r>
              <a:rPr lang="ru-RU" sz="1800" b="1" dirty="0" err="1" smtClean="0"/>
              <a:t>Мойдодыр</a:t>
            </a:r>
            <a:r>
              <a:rPr lang="ru-RU" sz="1800" b="1" dirty="0" smtClean="0"/>
              <a:t>", "</a:t>
            </a:r>
            <a:r>
              <a:rPr lang="ru-RU" sz="1800" b="1" dirty="0" err="1" smtClean="0"/>
              <a:t>Тараканище</a:t>
            </a:r>
            <a:r>
              <a:rPr lang="ru-RU" sz="1800" b="1" dirty="0" smtClean="0"/>
              <a:t>", "Айболит" и др.)</a:t>
            </a:r>
          </a:p>
          <a:p>
            <a:r>
              <a:rPr lang="ru-RU" sz="1800" b="1" dirty="0" smtClean="0"/>
              <a:t>Немногие знают, что Корней Иванович с юношеских лет вел трудовую жизнь, много читал, изучил самостоятельно английский и французский языки. </a:t>
            </a:r>
          </a:p>
          <a:p>
            <a:r>
              <a:rPr lang="ru-RU" sz="1800" b="1" dirty="0" smtClean="0"/>
              <a:t>Чуковскому принадлежит целая серия книг о мастерстве перевода: "Принципы художественного перевода" (1919), "Искусство перевода" (1930, 1936), "Высокое искусство" (1941, 1968) и др.</a:t>
            </a:r>
          </a:p>
          <a:p>
            <a:r>
              <a:rPr lang="ru-RU" sz="1800" b="1" dirty="0" smtClean="0"/>
              <a:t>В последние годы жизни он выступал со статьями-эссе о Зощенко, Житкове, Ахматовой, Пастернаке и многих других.  </a:t>
            </a:r>
          </a:p>
          <a:p>
            <a:r>
              <a:rPr lang="ru-RU" sz="1800" b="1" dirty="0" smtClean="0"/>
              <a:t>В эти дни,19 марта (31 по новому стилю) отмечается  </a:t>
            </a:r>
            <a:r>
              <a:rPr lang="ru-RU" sz="1800" b="1" dirty="0" smtClean="0">
                <a:solidFill>
                  <a:srgbClr val="FF0000"/>
                </a:solidFill>
              </a:rPr>
              <a:t>130</a:t>
            </a:r>
            <a:r>
              <a:rPr lang="ru-RU" sz="1800" b="1" dirty="0" smtClean="0"/>
              <a:t> лет со дня рождения К.И. Чуковского.</a:t>
            </a:r>
          </a:p>
          <a:p>
            <a:endParaRPr lang="ru-RU" sz="2000" b="1" dirty="0"/>
          </a:p>
        </p:txBody>
      </p:sp>
    </p:spTree>
  </p:cSld>
  <p:clrMapOvr>
    <a:masterClrMapping/>
  </p:clrMapOvr>
  <p:transition spd="med">
    <p:cover dir="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rgbClr val="5E9EFF"/>
            </a:gs>
            <a:gs pos="39999">
              <a:srgbClr val="85C2FF"/>
            </a:gs>
            <a:gs pos="70000">
              <a:srgbClr val="C4D6EB"/>
            </a:gs>
            <a:gs pos="100000">
              <a:srgbClr val="FFEBFA"/>
            </a:gs>
          </a:gsLst>
          <a:lin ang="16200000"/>
        </a:gradFill>
        <a:effectLst/>
      </p:bgPr>
    </p:bg>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rtlCol="0">
            <a:normAutofit fontScale="70000" lnSpcReduction="20000"/>
          </a:bodyPr>
          <a:lstStyle/>
          <a:p>
            <a:pPr marL="365760" indent="-256032" eaLnBrk="1" fontAlgn="auto" hangingPunct="1">
              <a:spcAft>
                <a:spcPts val="0"/>
              </a:spcAft>
              <a:buFont typeface="Arial" pitchFamily="34" charset="0"/>
              <a:buChar char="•"/>
              <a:defRPr/>
            </a:pPr>
            <a:r>
              <a:rPr lang="ru-RU" dirty="0" smtClean="0"/>
              <a:t>родился </a:t>
            </a:r>
            <a:r>
              <a:rPr lang="ru-RU" dirty="0" smtClean="0">
                <a:hlinkClick r:id="rId2" tooltip="31 марта"/>
              </a:rPr>
              <a:t>19 (31) марта</a:t>
            </a:r>
            <a:r>
              <a:rPr lang="ru-RU" dirty="0" smtClean="0"/>
              <a:t> </a:t>
            </a:r>
            <a:r>
              <a:rPr lang="ru-RU" dirty="0" smtClean="0">
                <a:hlinkClick r:id="rId3" tooltip="1882 год"/>
              </a:rPr>
              <a:t>1882 года</a:t>
            </a:r>
            <a:r>
              <a:rPr lang="ru-RU" dirty="0" smtClean="0"/>
              <a:t> в </a:t>
            </a:r>
            <a:r>
              <a:rPr lang="ru-RU" dirty="0" smtClean="0">
                <a:hlinkClick r:id="rId4" tooltip="Санкт-Петербург"/>
              </a:rPr>
              <a:t>Санкт-Петербурге</a:t>
            </a:r>
            <a:r>
              <a:rPr lang="ru-RU" dirty="0" smtClean="0"/>
              <a:t>. Часто встречающаяся дата его рождения </a:t>
            </a:r>
            <a:r>
              <a:rPr lang="ru-RU" dirty="0" smtClean="0">
                <a:hlinkClick r:id="rId5" tooltip="1 апреля"/>
              </a:rPr>
              <a:t>1 апреля</a:t>
            </a:r>
            <a:r>
              <a:rPr lang="ru-RU" dirty="0" smtClean="0"/>
              <a:t> появилась в связи с ошибкой при переходе на новый стиль (прибавлено 13 дней, а не 12, как должно для XIX века).</a:t>
            </a:r>
          </a:p>
          <a:p>
            <a:pPr marL="365760" indent="-256032" eaLnBrk="1" fontAlgn="auto" hangingPunct="1">
              <a:spcAft>
                <a:spcPts val="0"/>
              </a:spcAft>
              <a:buFont typeface="Arial" pitchFamily="34" charset="0"/>
              <a:buChar char="•"/>
              <a:defRPr/>
            </a:pPr>
            <a:r>
              <a:rPr lang="ru-RU" dirty="0" smtClean="0"/>
              <a:t>Писатель долгие годы страдал от того, что был «</a:t>
            </a:r>
            <a:r>
              <a:rPr lang="ru-RU" dirty="0" smtClean="0">
                <a:hlinkClick r:id="rId6" tooltip="Незаконнорождённость"/>
              </a:rPr>
              <a:t>незаконнорожденным</a:t>
            </a:r>
            <a:r>
              <a:rPr lang="ru-RU" dirty="0" smtClean="0"/>
              <a:t>»: его отцом был Эммануил Соломонович </a:t>
            </a:r>
            <a:r>
              <a:rPr lang="ru-RU" dirty="0" err="1" smtClean="0"/>
              <a:t>Левенсон</a:t>
            </a:r>
            <a:r>
              <a:rPr lang="ru-RU" dirty="0" smtClean="0"/>
              <a:t>, в семье которого жила прислугой его мать - полтавская крестьянка Екатерина Осиповна.</a:t>
            </a:r>
          </a:p>
          <a:p>
            <a:pPr marL="365760" indent="-256032" eaLnBrk="1" fontAlgn="auto" hangingPunct="1">
              <a:spcAft>
                <a:spcPts val="0"/>
              </a:spcAft>
              <a:buFont typeface="Arial" pitchFamily="34" charset="0"/>
              <a:buChar char="•"/>
              <a:defRPr/>
            </a:pPr>
            <a:r>
              <a:rPr lang="ru-RU" dirty="0" smtClean="0"/>
              <a:t>Родители его прожили вместе в Петербурге три года, у них была старшая дочь Мария (Маруся). Вскоре после рождения второго ребёнка, Николая, отец оставил свою незаконную семью и женился «на женщине своего круга», и мать переехала в другой город. Там мальчик был отдан в гимназию, но в пятом классе его отчислили </a:t>
            </a:r>
            <a:r>
              <a:rPr lang="ru-RU" dirty="0" smtClean="0">
                <a:hlinkClick r:id="rId7" tooltip="О кухаркиных детях"/>
              </a:rPr>
              <a:t>из-за низкого происхождения</a:t>
            </a:r>
            <a:r>
              <a:rPr lang="ru-RU" dirty="0" smtClean="0"/>
              <a:t>. Эти события он описал в автобиографической повести «Серебряный герб».</a:t>
            </a:r>
          </a:p>
          <a:p>
            <a:pPr marL="365760" indent="-256032" eaLnBrk="1" fontAlgn="auto" hangingPunct="1">
              <a:spcAft>
                <a:spcPts val="0"/>
              </a:spcAft>
              <a:buFont typeface="Arial" pitchFamily="34" charset="0"/>
              <a:buChar char="•"/>
              <a:defRPr/>
            </a:pPr>
            <a:endParaRPr lang="ru-RU" dirty="0" smtClean="0"/>
          </a:p>
        </p:txBody>
      </p:sp>
      <p:sp>
        <p:nvSpPr>
          <p:cNvPr id="3074" name="Заголовок 1"/>
          <p:cNvSpPr>
            <a:spLocks noGrp="1"/>
          </p:cNvSpPr>
          <p:nvPr>
            <p:ph type="title"/>
          </p:nvPr>
        </p:nvSpPr>
        <p:spPr/>
        <p:txBody>
          <a:bodyPr/>
          <a:lstStyle/>
          <a:p>
            <a:pPr eaLnBrk="1" fontAlgn="auto" hangingPunct="1">
              <a:spcAft>
                <a:spcPts val="0"/>
              </a:spcAft>
              <a:defRPr/>
            </a:pPr>
            <a:r>
              <a:rPr lang="ru-RU" dirty="0" smtClean="0"/>
              <a:t> </a:t>
            </a:r>
            <a:r>
              <a:rPr lang="ru-RU" dirty="0" err="1" smtClean="0"/>
              <a:t>Итак,наш</a:t>
            </a:r>
            <a:r>
              <a:rPr lang="ru-RU" dirty="0" smtClean="0"/>
              <a:t> герой</a:t>
            </a:r>
          </a:p>
        </p:txBody>
      </p:sp>
    </p:spTree>
  </p:cSld>
  <p:clrMapOvr>
    <a:masterClrMapping/>
  </p:clrMapOvr>
  <p:transition spd="med">
    <p:wipe dir="u"/>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gradFill>
          <a:gsLst>
            <a:gs pos="0">
              <a:srgbClr val="FFFFFF"/>
            </a:gs>
            <a:gs pos="7001">
              <a:srgbClr val="E6E6E6"/>
            </a:gs>
            <a:gs pos="32001">
              <a:srgbClr val="7D8496"/>
            </a:gs>
            <a:gs pos="47000">
              <a:srgbClr val="E6E6E6"/>
            </a:gs>
            <a:gs pos="85001">
              <a:srgbClr val="7D8496"/>
            </a:gs>
            <a:gs pos="100000">
              <a:srgbClr val="E6E6E6"/>
            </a:gs>
          </a:gsLst>
          <a:lin ang="5400000" scaled="0"/>
        </a:gradFill>
        <a:effectLst/>
      </p:bgPr>
    </p:bg>
    <p:spTree>
      <p:nvGrpSpPr>
        <p:cNvPr id="1" name=""/>
        <p:cNvGrpSpPr/>
        <p:nvPr/>
      </p:nvGrpSpPr>
      <p:grpSpPr>
        <a:xfrm>
          <a:off x="0" y="0"/>
          <a:ext cx="0" cy="0"/>
          <a:chOff x="0" y="0"/>
          <a:chExt cx="0" cy="0"/>
        </a:xfrm>
      </p:grpSpPr>
      <p:sp>
        <p:nvSpPr>
          <p:cNvPr id="2" name="Содержимое 1"/>
          <p:cNvSpPr>
            <a:spLocks noGrp="1"/>
          </p:cNvSpPr>
          <p:nvPr>
            <p:ph idx="1"/>
          </p:nvPr>
        </p:nvSpPr>
        <p:spPr/>
        <p:txBody>
          <a:bodyPr/>
          <a:lstStyle/>
          <a:p>
            <a:r>
              <a:rPr lang="ru-RU" dirty="0" smtClean="0"/>
              <a:t>1.</a:t>
            </a:r>
          </a:p>
          <a:p>
            <a:r>
              <a:rPr lang="ru-RU" dirty="0" smtClean="0"/>
              <a:t>2.</a:t>
            </a:r>
          </a:p>
          <a:p>
            <a:r>
              <a:rPr lang="ru-RU" dirty="0" smtClean="0"/>
              <a:t>3.</a:t>
            </a:r>
          </a:p>
          <a:p>
            <a:pPr>
              <a:buNone/>
            </a:pPr>
            <a:r>
              <a:rPr lang="ru-RU" dirty="0" smtClean="0"/>
              <a:t>Лауреатами игры становятся:</a:t>
            </a:r>
          </a:p>
          <a:p>
            <a:endParaRPr lang="ru-RU" dirty="0"/>
          </a:p>
        </p:txBody>
      </p:sp>
      <p:sp>
        <p:nvSpPr>
          <p:cNvPr id="3" name="Заголовок 2"/>
          <p:cNvSpPr>
            <a:spLocks noGrp="1"/>
          </p:cNvSpPr>
          <p:nvPr>
            <p:ph type="title"/>
          </p:nvPr>
        </p:nvSpPr>
        <p:spPr/>
        <p:txBody>
          <a:bodyPr>
            <a:normAutofit fontScale="90000"/>
          </a:bodyPr>
          <a:lstStyle/>
          <a:p>
            <a:pPr algn="ctr"/>
            <a:r>
              <a:rPr lang="ru-RU" dirty="0" smtClean="0"/>
              <a:t>Магистрами 7 печатей становятся:</a:t>
            </a:r>
            <a:endParaRPr lang="ru-RU" dirty="0"/>
          </a:p>
        </p:txBody>
      </p:sp>
      <p:pic>
        <p:nvPicPr>
          <p:cNvPr id="4" name="Рисунок 3" descr="сова.jpg"/>
          <p:cNvPicPr>
            <a:picLocks noChangeAspect="1"/>
          </p:cNvPicPr>
          <p:nvPr/>
        </p:nvPicPr>
        <p:blipFill>
          <a:blip r:embed="rId3" cstate="screen"/>
          <a:stretch>
            <a:fillRect/>
          </a:stretch>
        </p:blipFill>
        <p:spPr>
          <a:xfrm>
            <a:off x="6372200" y="2276872"/>
            <a:ext cx="2016224" cy="2890644"/>
          </a:xfrm>
          <a:prstGeom prst="rect">
            <a:avLst/>
          </a:prstGeom>
          <a:ln>
            <a:noFill/>
          </a:ln>
          <a:effectLst>
            <a:softEdge rad="112500"/>
          </a:effectLst>
        </p:spPr>
      </p:pic>
      <p:pic>
        <p:nvPicPr>
          <p:cNvPr id="5" name="Рисунок 4" descr="AG00373_.GIF"/>
          <p:cNvPicPr>
            <a:picLocks noChangeAspect="1"/>
          </p:cNvPicPr>
          <p:nvPr/>
        </p:nvPicPr>
        <p:blipFill>
          <a:blip r:embed="rId4" cstate="screen"/>
          <a:stretch>
            <a:fillRect/>
          </a:stretch>
        </p:blipFill>
        <p:spPr>
          <a:xfrm>
            <a:off x="539552" y="5319911"/>
            <a:ext cx="1599003" cy="1538089"/>
          </a:xfrm>
          <a:prstGeom prst="rect">
            <a:avLst/>
          </a:prstGeom>
        </p:spPr>
      </p:pic>
    </p:spTree>
  </p:cSld>
  <p:clrMapOvr>
    <a:masterClrMapping/>
  </p:clrMapOvr>
  <p:transition spd="slow">
    <p:wipe/>
    <p:sndAc>
      <p:stSnd>
        <p:snd r:embed="rId2" name="applause.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gradFill rotWithShape="0">
          <a:gsLst>
            <a:gs pos="0">
              <a:srgbClr val="E6DCAC"/>
            </a:gs>
            <a:gs pos="12000">
              <a:srgbClr val="E6D78A"/>
            </a:gs>
            <a:gs pos="30000">
              <a:srgbClr val="C7AC4C"/>
            </a:gs>
            <a:gs pos="45000">
              <a:srgbClr val="E6D78A"/>
            </a:gs>
            <a:gs pos="77000">
              <a:srgbClr val="C7AC4C"/>
            </a:gs>
            <a:gs pos="100000">
              <a:srgbClr val="E6DCAC"/>
            </a:gs>
          </a:gsLst>
          <a:lin ang="18900000"/>
        </a:gradFill>
        <a:effectLst/>
      </p:bgPr>
    </p:bg>
    <p:spTree>
      <p:nvGrpSpPr>
        <p:cNvPr id="1" name=""/>
        <p:cNvGrpSpPr/>
        <p:nvPr/>
      </p:nvGrpSpPr>
      <p:grpSpPr>
        <a:xfrm>
          <a:off x="0" y="0"/>
          <a:ext cx="0" cy="0"/>
          <a:chOff x="0" y="0"/>
          <a:chExt cx="0" cy="0"/>
        </a:xfrm>
      </p:grpSpPr>
      <p:sp>
        <p:nvSpPr>
          <p:cNvPr id="39938" name="Содержимое 1"/>
          <p:cNvSpPr>
            <a:spLocks noGrp="1"/>
          </p:cNvSpPr>
          <p:nvPr>
            <p:ph idx="1"/>
          </p:nvPr>
        </p:nvSpPr>
        <p:spPr/>
        <p:txBody>
          <a:bodyPr/>
          <a:lstStyle/>
          <a:p>
            <a:pPr eaLnBrk="1" hangingPunct="1"/>
            <a:r>
              <a:rPr lang="ru-RU" sz="6000" b="1" dirty="0" smtClean="0"/>
              <a:t>Награждение победителей</a:t>
            </a:r>
          </a:p>
        </p:txBody>
      </p:sp>
      <p:sp>
        <p:nvSpPr>
          <p:cNvPr id="3" name="Заголовок 2"/>
          <p:cNvSpPr>
            <a:spLocks noGrp="1"/>
          </p:cNvSpPr>
          <p:nvPr>
            <p:ph type="title"/>
          </p:nvPr>
        </p:nvSpPr>
        <p:spPr/>
        <p:txBody>
          <a:bodyPr/>
          <a:lstStyle/>
          <a:p>
            <a:pPr algn="ctr" eaLnBrk="1" fontAlgn="auto" hangingPunct="1">
              <a:spcAft>
                <a:spcPts val="0"/>
              </a:spcAft>
              <a:defRPr/>
            </a:pPr>
            <a:endParaRPr lang="ru-RU" dirty="0"/>
          </a:p>
        </p:txBody>
      </p:sp>
      <p:pic>
        <p:nvPicPr>
          <p:cNvPr id="4" name="Рисунок 3" descr="J0076161.GIF"/>
          <p:cNvPicPr>
            <a:picLocks noChangeAspect="1"/>
          </p:cNvPicPr>
          <p:nvPr/>
        </p:nvPicPr>
        <p:blipFill>
          <a:blip r:embed="rId3" cstate="screen"/>
          <a:stretch>
            <a:fillRect/>
          </a:stretch>
        </p:blipFill>
        <p:spPr>
          <a:xfrm>
            <a:off x="7020272" y="548680"/>
            <a:ext cx="1704975" cy="1257300"/>
          </a:xfrm>
          <a:prstGeom prst="rect">
            <a:avLst/>
          </a:prstGeom>
        </p:spPr>
      </p:pic>
      <p:pic>
        <p:nvPicPr>
          <p:cNvPr id="5" name="Рисунок 4" descr="j0213500.gif"/>
          <p:cNvPicPr>
            <a:picLocks noChangeAspect="1"/>
          </p:cNvPicPr>
          <p:nvPr/>
        </p:nvPicPr>
        <p:blipFill>
          <a:blip r:embed="rId4" cstate="screen"/>
          <a:stretch>
            <a:fillRect/>
          </a:stretch>
        </p:blipFill>
        <p:spPr>
          <a:xfrm>
            <a:off x="301220" y="3356992"/>
            <a:ext cx="2331202" cy="3027784"/>
          </a:xfrm>
          <a:prstGeom prst="rect">
            <a:avLst/>
          </a:prstGeom>
        </p:spPr>
      </p:pic>
      <p:pic>
        <p:nvPicPr>
          <p:cNvPr id="6" name="Рисунок 5" descr="j0213501.gif"/>
          <p:cNvPicPr>
            <a:picLocks noChangeAspect="1"/>
          </p:cNvPicPr>
          <p:nvPr/>
        </p:nvPicPr>
        <p:blipFill>
          <a:blip r:embed="rId5" cstate="screen"/>
          <a:stretch>
            <a:fillRect/>
          </a:stretch>
        </p:blipFill>
        <p:spPr>
          <a:xfrm>
            <a:off x="2627784" y="3933056"/>
            <a:ext cx="2164877" cy="2379712"/>
          </a:xfrm>
          <a:prstGeom prst="rect">
            <a:avLst/>
          </a:prstGeom>
        </p:spPr>
      </p:pic>
      <p:pic>
        <p:nvPicPr>
          <p:cNvPr id="7" name="Рисунок 6" descr="j0213502.gif"/>
          <p:cNvPicPr>
            <a:picLocks noChangeAspect="1"/>
          </p:cNvPicPr>
          <p:nvPr/>
        </p:nvPicPr>
        <p:blipFill>
          <a:blip r:embed="rId6" cstate="screen"/>
          <a:stretch>
            <a:fillRect/>
          </a:stretch>
        </p:blipFill>
        <p:spPr>
          <a:xfrm>
            <a:off x="5076056" y="4437112"/>
            <a:ext cx="1771833" cy="1947664"/>
          </a:xfrm>
          <a:prstGeom prst="rect">
            <a:avLst/>
          </a:prstGeom>
        </p:spPr>
      </p:pic>
      <p:pic>
        <p:nvPicPr>
          <p:cNvPr id="8" name="Рисунок 7" descr="j0213506.gif"/>
          <p:cNvPicPr>
            <a:picLocks noChangeAspect="1"/>
          </p:cNvPicPr>
          <p:nvPr/>
        </p:nvPicPr>
        <p:blipFill>
          <a:blip r:embed="rId7" cstate="screen"/>
          <a:stretch>
            <a:fillRect/>
          </a:stretch>
        </p:blipFill>
        <p:spPr>
          <a:xfrm>
            <a:off x="251520" y="476672"/>
            <a:ext cx="1143000" cy="952500"/>
          </a:xfrm>
          <a:prstGeom prst="rect">
            <a:avLst/>
          </a:prstGeom>
        </p:spPr>
      </p:pic>
      <p:pic>
        <p:nvPicPr>
          <p:cNvPr id="9" name="Рисунок 8" descr="j0213503.gif"/>
          <p:cNvPicPr>
            <a:picLocks noChangeAspect="1"/>
          </p:cNvPicPr>
          <p:nvPr/>
        </p:nvPicPr>
        <p:blipFill>
          <a:blip r:embed="rId8" cstate="screen"/>
          <a:stretch>
            <a:fillRect/>
          </a:stretch>
        </p:blipFill>
        <p:spPr>
          <a:xfrm>
            <a:off x="6372200" y="1844824"/>
            <a:ext cx="1800200" cy="1842889"/>
          </a:xfrm>
          <a:prstGeom prst="rect">
            <a:avLst/>
          </a:prstGeom>
        </p:spPr>
      </p:pic>
      <p:pic>
        <p:nvPicPr>
          <p:cNvPr id="10" name="polq_moria_-_BADINERIE_(bach).mp3">
            <a:hlinkClick r:id="" action="ppaction://media"/>
          </p:cNvPr>
          <p:cNvPicPr>
            <a:picLocks noRot="1" noChangeAspect="1"/>
          </p:cNvPicPr>
          <p:nvPr>
            <a:audioFile r:link="rId1"/>
          </p:nvPr>
        </p:nvPicPr>
        <p:blipFill>
          <a:blip r:embed="rId9" cstate="screen"/>
          <a:stretch>
            <a:fillRect/>
          </a:stretch>
        </p:blipFill>
        <p:spPr>
          <a:xfrm>
            <a:off x="3347864" y="692696"/>
            <a:ext cx="304800" cy="304800"/>
          </a:xfrm>
          <a:prstGeom prst="rect">
            <a:avLst/>
          </a:prstGeom>
        </p:spPr>
      </p:pic>
    </p:spTree>
  </p:cSld>
  <p:clrMapOvr>
    <a:masterClrMapping/>
  </p:clrMapOvr>
  <p:transition spd="med">
    <p:push dir="u"/>
  </p:transition>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8270" fill="hold"/>
                                        <p:tgtEl>
                                          <p:spTgt spid="10"/>
                                        </p:tgtEl>
                                      </p:cBhvr>
                                    </p:cmd>
                                  </p:childTnLst>
                                </p:cTn>
                              </p:par>
                            </p:childTnLst>
                          </p:cTn>
                        </p:par>
                      </p:childTnLst>
                    </p:cTn>
                  </p:par>
                </p:childTnLst>
              </p:cTn>
              <p:nextCondLst>
                <p:cond evt="onClick" delay="0">
                  <p:tgtEl>
                    <p:spTgt spid="10"/>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10"/>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0">
          <a:gsLst>
            <a:gs pos="0">
              <a:srgbClr val="5E9EFF"/>
            </a:gs>
            <a:gs pos="39999">
              <a:srgbClr val="85C2FF"/>
            </a:gs>
            <a:gs pos="70000">
              <a:srgbClr val="C4D6EB"/>
            </a:gs>
            <a:gs pos="100000">
              <a:srgbClr val="FFEBFA"/>
            </a:gs>
          </a:gsLst>
          <a:lin ang="18900000"/>
        </a:gradFill>
        <a:effectLst/>
      </p:bgPr>
    </p:bg>
    <p:spTree>
      <p:nvGrpSpPr>
        <p:cNvPr id="1" name=""/>
        <p:cNvGrpSpPr/>
        <p:nvPr/>
      </p:nvGrpSpPr>
      <p:grpSpPr>
        <a:xfrm>
          <a:off x="0" y="0"/>
          <a:ext cx="0" cy="0"/>
          <a:chOff x="0" y="0"/>
          <a:chExt cx="0" cy="0"/>
        </a:xfrm>
      </p:grpSpPr>
      <p:sp>
        <p:nvSpPr>
          <p:cNvPr id="11266" name="Содержимое 2"/>
          <p:cNvSpPr>
            <a:spLocks noGrp="1"/>
          </p:cNvSpPr>
          <p:nvPr>
            <p:ph idx="1"/>
          </p:nvPr>
        </p:nvSpPr>
        <p:spPr/>
        <p:txBody>
          <a:bodyPr/>
          <a:lstStyle/>
          <a:p>
            <a:pPr eaLnBrk="1" hangingPunct="1"/>
            <a:r>
              <a:rPr lang="ru-RU" smtClean="0"/>
              <a:t>Назовите город, куда переехала семья нашего героя.</a:t>
            </a:r>
          </a:p>
        </p:txBody>
      </p:sp>
      <p:sp>
        <p:nvSpPr>
          <p:cNvPr id="4098" name="Заголовок 1"/>
          <p:cNvSpPr>
            <a:spLocks noGrp="1"/>
          </p:cNvSpPr>
          <p:nvPr>
            <p:ph type="title"/>
          </p:nvPr>
        </p:nvSpPr>
        <p:spPr/>
        <p:txBody>
          <a:bodyPr/>
          <a:lstStyle/>
          <a:p>
            <a:pPr algn="ctr" eaLnBrk="1" fontAlgn="auto" hangingPunct="1">
              <a:spcAft>
                <a:spcPts val="0"/>
              </a:spcAft>
              <a:defRPr/>
            </a:pPr>
            <a:r>
              <a:rPr lang="ru-RU" dirty="0" smtClean="0"/>
              <a:t>Вопрос </a:t>
            </a:r>
            <a:r>
              <a:rPr lang="ru-RU" dirty="0" smtClean="0">
                <a:solidFill>
                  <a:srgbClr val="FF0000"/>
                </a:solidFill>
              </a:rPr>
              <a:t>1</a:t>
            </a:r>
            <a:r>
              <a:rPr lang="ru-RU" dirty="0" smtClean="0"/>
              <a:t> печати.</a:t>
            </a:r>
          </a:p>
        </p:txBody>
      </p:sp>
      <p:pic>
        <p:nvPicPr>
          <p:cNvPr id="4100" name="Рисунок 4" descr="1223500214_vmsurvj4dd.jpg"/>
          <p:cNvPicPr>
            <a:picLocks noChangeAspect="1"/>
          </p:cNvPicPr>
          <p:nvPr/>
        </p:nvPicPr>
        <p:blipFill>
          <a:blip r:embed="rId3" cstate="screen"/>
          <a:srcRect b="14546"/>
          <a:stretch>
            <a:fillRect/>
          </a:stretch>
        </p:blipFill>
        <p:spPr bwMode="auto">
          <a:xfrm>
            <a:off x="4586288" y="3284538"/>
            <a:ext cx="4557712" cy="2684462"/>
          </a:xfrm>
          <a:prstGeom prst="rect">
            <a:avLst/>
          </a:prstGeom>
          <a:ln>
            <a:noFill/>
          </a:ln>
          <a:effectLst>
            <a:outerShdw blurRad="292100" dist="139700" dir="2700000" algn="tl" rotWithShape="0">
              <a:srgbClr val="333333">
                <a:alpha val="65000"/>
              </a:srgbClr>
            </a:outerShdw>
          </a:effectLst>
        </p:spPr>
      </p:pic>
      <p:pic>
        <p:nvPicPr>
          <p:cNvPr id="4101" name="Рисунок 5" descr="f_14637380.jpg"/>
          <p:cNvPicPr>
            <a:picLocks noChangeAspect="1"/>
          </p:cNvPicPr>
          <p:nvPr/>
        </p:nvPicPr>
        <p:blipFill>
          <a:blip r:embed="rId4" cstate="screen"/>
          <a:srcRect b="9924"/>
          <a:stretch>
            <a:fillRect/>
          </a:stretch>
        </p:blipFill>
        <p:spPr bwMode="auto">
          <a:xfrm>
            <a:off x="92075" y="2420938"/>
            <a:ext cx="4408488" cy="273685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slow">
    <p:wipe dir="d"/>
    <p:sndAc>
      <p:stSnd>
        <p:snd r:embed="rId2" name="chimes.wav"/>
      </p:stSnd>
    </p:sndAc>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EFD1"/>
            </a:gs>
            <a:gs pos="64999">
              <a:srgbClr val="F0EBD5"/>
            </a:gs>
            <a:gs pos="100000">
              <a:srgbClr val="D1C39F"/>
            </a:gs>
          </a:gsLst>
          <a:lin ang="0" scaled="1"/>
          <a:tileRect/>
        </a:gradFill>
        <a:effectLst/>
      </p:bgPr>
    </p:bg>
    <p:spTree>
      <p:nvGrpSpPr>
        <p:cNvPr id="1" name=""/>
        <p:cNvGrpSpPr/>
        <p:nvPr/>
      </p:nvGrpSpPr>
      <p:grpSpPr>
        <a:xfrm>
          <a:off x="0" y="0"/>
          <a:ext cx="0" cy="0"/>
          <a:chOff x="0" y="0"/>
          <a:chExt cx="0" cy="0"/>
        </a:xfrm>
      </p:grpSpPr>
      <p:pic>
        <p:nvPicPr>
          <p:cNvPr id="1026" name="Picture 2" descr="200px-Monument_to_Odessa_founders_2010"/>
          <p:cNvPicPr>
            <a:picLocks noChangeAspect="1" noChangeArrowheads="1"/>
          </p:cNvPicPr>
          <p:nvPr/>
        </p:nvPicPr>
        <p:blipFill>
          <a:blip r:embed="rId3" cstate="screen"/>
          <a:srcRect/>
          <a:stretch>
            <a:fillRect/>
          </a:stretch>
        </p:blipFill>
        <p:spPr bwMode="auto">
          <a:xfrm>
            <a:off x="4572000" y="908720"/>
            <a:ext cx="4122301" cy="5498688"/>
          </a:xfrm>
          <a:prstGeom prst="rect">
            <a:avLst/>
          </a:prstGeom>
          <a:ln>
            <a:noFill/>
          </a:ln>
          <a:effectLst>
            <a:outerShdw blurRad="292100" dist="139700" dir="2700000" algn="tl" rotWithShape="0">
              <a:srgbClr val="333333">
                <a:alpha val="65000"/>
              </a:srgbClr>
            </a:outerShdw>
          </a:effectLst>
        </p:spPr>
      </p:pic>
      <p:pic>
        <p:nvPicPr>
          <p:cNvPr id="8" name="03 Одесское Попурри.mp3">
            <a:hlinkClick r:id="" action="ppaction://media"/>
          </p:cNvPr>
          <p:cNvPicPr>
            <a:picLocks noRot="1" noChangeAspect="1"/>
          </p:cNvPicPr>
          <p:nvPr>
            <a:audioFile r:link="rId1"/>
          </p:nvPr>
        </p:nvPicPr>
        <p:blipFill>
          <a:blip r:embed="rId4" cstate="screen"/>
          <a:srcRect/>
          <a:stretch>
            <a:fillRect/>
          </a:stretch>
        </p:blipFill>
        <p:spPr bwMode="auto">
          <a:xfrm>
            <a:off x="6300192" y="4653136"/>
            <a:ext cx="304800" cy="304800"/>
          </a:xfrm>
          <a:prstGeom prst="rect">
            <a:avLst/>
          </a:prstGeom>
          <a:noFill/>
          <a:ln w="9525">
            <a:noFill/>
            <a:miter lim="800000"/>
            <a:headEnd/>
            <a:tailEnd/>
          </a:ln>
        </p:spPr>
      </p:pic>
      <p:pic>
        <p:nvPicPr>
          <p:cNvPr id="4" name="Рисунок 3" descr="0_7f88_3fe6b697_XL.jpg"/>
          <p:cNvPicPr>
            <a:picLocks noChangeAspect="1"/>
          </p:cNvPicPr>
          <p:nvPr/>
        </p:nvPicPr>
        <p:blipFill>
          <a:blip r:embed="rId5" cstate="screen"/>
          <a:stretch>
            <a:fillRect/>
          </a:stretch>
        </p:blipFill>
        <p:spPr>
          <a:xfrm>
            <a:off x="323528" y="317464"/>
            <a:ext cx="3744416" cy="5487848"/>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38546" fill="hold"/>
                                        <p:tgtEl>
                                          <p:spTgt spid="8"/>
                                        </p:tgtEl>
                                      </p:cBhvr>
                                    </p:cmd>
                                  </p:childTnLst>
                                </p:cTn>
                              </p:par>
                            </p:childTnLst>
                          </p:cTn>
                        </p:par>
                      </p:childTnLst>
                    </p:cTn>
                  </p:par>
                </p:childTnLst>
              </p:cTn>
              <p:nextCondLst>
                <p:cond evt="onClick" delay="0">
                  <p:tgtEl>
                    <p:spTgt spid="8"/>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8"/>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0">
          <a:gsLst>
            <a:gs pos="0">
              <a:srgbClr val="5E9EFF"/>
            </a:gs>
            <a:gs pos="39999">
              <a:srgbClr val="85C2FF"/>
            </a:gs>
            <a:gs pos="70000">
              <a:srgbClr val="C4D6EB"/>
            </a:gs>
            <a:gs pos="100000">
              <a:srgbClr val="FFEBFA"/>
            </a:gs>
          </a:gsLst>
          <a:lin ang="18900000"/>
        </a:gradFill>
        <a:effectLst/>
      </p:bgPr>
    </p:bg>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rtlCol="0">
            <a:normAutofit fontScale="92500" lnSpcReduction="10000"/>
          </a:bodyPr>
          <a:lstStyle/>
          <a:p>
            <a:pPr marL="365760" indent="-256032" eaLnBrk="1" fontAlgn="auto" hangingPunct="1">
              <a:spcAft>
                <a:spcPts val="0"/>
              </a:spcAft>
              <a:buFont typeface="Arial" pitchFamily="34" charset="0"/>
              <a:buChar char="•"/>
              <a:defRPr/>
            </a:pPr>
            <a:r>
              <a:rPr lang="ru-RU" dirty="0" smtClean="0"/>
              <a:t> Часто он пользовался таким видом </a:t>
            </a:r>
            <a:r>
              <a:rPr lang="ru-RU" u="sng" dirty="0" smtClean="0">
                <a:hlinkClick r:id="rId2" tooltip="Городской транспорт"/>
              </a:rPr>
              <a:t>городского</a:t>
            </a:r>
            <a:r>
              <a:rPr lang="ru-RU" dirty="0" smtClean="0"/>
              <a:t> </a:t>
            </a:r>
            <a:r>
              <a:rPr lang="ru-RU" u="sng" dirty="0" smtClean="0">
                <a:hlinkClick r:id="rId3" tooltip="Общественный транспорт"/>
              </a:rPr>
              <a:t>общественного транспорта</a:t>
            </a:r>
            <a:r>
              <a:rPr lang="ru-RU" dirty="0" smtClean="0"/>
              <a:t>, который был характерен  для второй половины </a:t>
            </a:r>
            <a:r>
              <a:rPr lang="ru-RU" u="sng" dirty="0" smtClean="0">
                <a:hlinkClick r:id="rId4" tooltip="XIX век"/>
              </a:rPr>
              <a:t>XIX века</a:t>
            </a:r>
            <a:r>
              <a:rPr lang="ru-RU" dirty="0" smtClean="0"/>
              <a:t>: многоместная (15—20 мест) </a:t>
            </a:r>
            <a:r>
              <a:rPr lang="ru-RU" u="sng" dirty="0" smtClean="0">
                <a:hlinkClick r:id="rId5" tooltip="Повозка"/>
              </a:rPr>
              <a:t>повозка</a:t>
            </a:r>
            <a:r>
              <a:rPr lang="ru-RU" dirty="0" smtClean="0"/>
              <a:t> на </a:t>
            </a:r>
            <a:r>
              <a:rPr lang="ru-RU" u="sng" dirty="0" smtClean="0">
                <a:hlinkClick r:id="rId6" tooltip="Лошадь"/>
              </a:rPr>
              <a:t>конной</a:t>
            </a:r>
            <a:r>
              <a:rPr lang="ru-RU" dirty="0" smtClean="0"/>
              <a:t> тяге, предшественник </a:t>
            </a:r>
            <a:r>
              <a:rPr lang="ru-RU" u="sng" dirty="0" smtClean="0">
                <a:hlinkClick r:id="rId7" tooltip="Автобус"/>
              </a:rPr>
              <a:t>автобуса</a:t>
            </a:r>
            <a:r>
              <a:rPr lang="ru-RU" dirty="0" smtClean="0"/>
              <a:t>, который постепенно был вытеснен </a:t>
            </a:r>
            <a:r>
              <a:rPr lang="ru-RU" u="sng" dirty="0" smtClean="0">
                <a:hlinkClick r:id="rId8" tooltip="Конка"/>
              </a:rPr>
              <a:t>конкой</a:t>
            </a:r>
            <a:r>
              <a:rPr lang="ru-RU" dirty="0" smtClean="0"/>
              <a:t> и </a:t>
            </a:r>
            <a:r>
              <a:rPr lang="ru-RU" u="sng" dirty="0" smtClean="0">
                <a:hlinkClick r:id="rId9" tooltip="Трамвай"/>
              </a:rPr>
              <a:t>трамваем</a:t>
            </a:r>
            <a:r>
              <a:rPr lang="ru-RU" dirty="0" smtClean="0"/>
              <a:t>. Тем не менее, например, в </a:t>
            </a:r>
            <a:r>
              <a:rPr lang="ru-RU" u="sng" dirty="0" smtClean="0">
                <a:hlinkClick r:id="rId10" tooltip="Санкт-Петербург"/>
              </a:rPr>
              <a:t>Санкт-Петербурге</a:t>
            </a:r>
            <a:r>
              <a:rPr lang="ru-RU" dirty="0" smtClean="0"/>
              <a:t> ,этот вид транспорта существовал вплоть до </a:t>
            </a:r>
            <a:r>
              <a:rPr lang="ru-RU" u="sng" dirty="0" smtClean="0">
                <a:hlinkClick r:id="rId11" tooltip="1914"/>
              </a:rPr>
              <a:t>1914</a:t>
            </a:r>
            <a:r>
              <a:rPr lang="ru-RU" u="sng" dirty="0" smtClean="0"/>
              <a:t> г</a:t>
            </a:r>
            <a:r>
              <a:rPr lang="ru-RU" dirty="0" smtClean="0"/>
              <a:t>.</a:t>
            </a:r>
          </a:p>
          <a:p>
            <a:pPr marL="365760" indent="-256032" eaLnBrk="1" fontAlgn="auto" hangingPunct="1">
              <a:spcAft>
                <a:spcPts val="0"/>
              </a:spcAft>
              <a:buFont typeface="Arial" pitchFamily="34" charset="0"/>
              <a:buChar char="•"/>
              <a:defRPr/>
            </a:pPr>
            <a:r>
              <a:rPr lang="ru-RU" dirty="0" smtClean="0"/>
              <a:t>Часто пассажирские места располагались не только внутри этого вида транспорта , но и на крыше (так называемый «империал»).</a:t>
            </a:r>
          </a:p>
        </p:txBody>
      </p:sp>
      <p:sp>
        <p:nvSpPr>
          <p:cNvPr id="2" name="Заголовок 1"/>
          <p:cNvSpPr>
            <a:spLocks noGrp="1"/>
          </p:cNvSpPr>
          <p:nvPr>
            <p:ph type="title"/>
          </p:nvPr>
        </p:nvSpPr>
        <p:spPr/>
        <p:txBody>
          <a:bodyPr>
            <a:normAutofit fontScale="90000"/>
          </a:bodyPr>
          <a:lstStyle/>
          <a:p>
            <a:pPr eaLnBrk="1" fontAlgn="auto" hangingPunct="1">
              <a:spcAft>
                <a:spcPts val="0"/>
              </a:spcAft>
              <a:defRPr/>
            </a:pPr>
            <a:r>
              <a:rPr lang="ru-RU" dirty="0" smtClean="0"/>
              <a:t>Вы уже знаете, что наш герой родился в</a:t>
            </a:r>
            <a:r>
              <a:rPr lang="ru-RU" dirty="0" smtClean="0">
                <a:hlinkClick r:id="rId10" tooltip="Санкт-Петербург"/>
              </a:rPr>
              <a:t> Санкт-Петербурге</a:t>
            </a:r>
            <a:r>
              <a:rPr lang="ru-RU" dirty="0" smtClean="0"/>
              <a:t>.</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0">
          <a:gsLst>
            <a:gs pos="0">
              <a:srgbClr val="5E9EFF"/>
            </a:gs>
            <a:gs pos="39999">
              <a:srgbClr val="85C2FF"/>
            </a:gs>
            <a:gs pos="70000">
              <a:srgbClr val="C4D6EB"/>
            </a:gs>
            <a:gs pos="100000">
              <a:srgbClr val="FFEBFA"/>
            </a:gs>
          </a:gsLst>
          <a:lin ang="18900000"/>
        </a:gradFill>
        <a:effectLst/>
      </p:bgPr>
    </p:bg>
    <p:spTree>
      <p:nvGrpSpPr>
        <p:cNvPr id="1" name=""/>
        <p:cNvGrpSpPr/>
        <p:nvPr/>
      </p:nvGrpSpPr>
      <p:grpSpPr>
        <a:xfrm>
          <a:off x="0" y="0"/>
          <a:ext cx="0" cy="0"/>
          <a:chOff x="0" y="0"/>
          <a:chExt cx="0" cy="0"/>
        </a:xfrm>
      </p:grpSpPr>
      <p:pic>
        <p:nvPicPr>
          <p:cNvPr id="6147" name="Содержимое 3" descr="0_552.jpg"/>
          <p:cNvPicPr>
            <a:picLocks noGrp="1" noChangeAspect="1"/>
          </p:cNvPicPr>
          <p:nvPr>
            <p:ph idx="1"/>
          </p:nvPr>
        </p:nvPicPr>
        <p:blipFill>
          <a:blip r:embed="rId3" cstate="screen"/>
          <a:srcRect l="2023" t="16168"/>
          <a:stretch>
            <a:fillRect/>
          </a:stretch>
        </p:blipFill>
        <p:spPr>
          <a:xfrm>
            <a:off x="1042988" y="1844675"/>
            <a:ext cx="6970712" cy="4281488"/>
          </a:xfrm>
          <a:effectLst>
            <a:outerShdw blurRad="292100" dist="139700" dir="2700000" algn="tl" rotWithShape="0">
              <a:srgbClr val="333333">
                <a:alpha val="65000"/>
              </a:srgbClr>
            </a:outerShdw>
          </a:effectLst>
        </p:spPr>
      </p:pic>
      <p:sp>
        <p:nvSpPr>
          <p:cNvPr id="2" name="Заголовок 1"/>
          <p:cNvSpPr>
            <a:spLocks noGrp="1"/>
          </p:cNvSpPr>
          <p:nvPr>
            <p:ph type="title"/>
          </p:nvPr>
        </p:nvSpPr>
        <p:spPr/>
        <p:txBody>
          <a:bodyPr>
            <a:normAutofit fontScale="90000"/>
          </a:bodyPr>
          <a:lstStyle/>
          <a:p>
            <a:pPr algn="ctr" eaLnBrk="1" fontAlgn="auto" hangingPunct="1">
              <a:spcAft>
                <a:spcPts val="0"/>
              </a:spcAft>
              <a:defRPr/>
            </a:pPr>
            <a:r>
              <a:rPr lang="ru-RU" dirty="0" smtClean="0"/>
              <a:t>Вопрос </a:t>
            </a:r>
            <a:r>
              <a:rPr lang="ru-RU" dirty="0" smtClean="0">
                <a:solidFill>
                  <a:srgbClr val="FF0000"/>
                </a:solidFill>
              </a:rPr>
              <a:t>2</a:t>
            </a:r>
            <a:r>
              <a:rPr lang="ru-RU" dirty="0" smtClean="0"/>
              <a:t> печати. </a:t>
            </a:r>
            <a:br>
              <a:rPr lang="ru-RU" dirty="0" smtClean="0"/>
            </a:br>
            <a:r>
              <a:rPr lang="ru-RU" dirty="0" smtClean="0"/>
              <a:t>Назовите данный вид транспорта</a:t>
            </a:r>
          </a:p>
        </p:txBody>
      </p:sp>
    </p:spTree>
  </p:cSld>
  <p:clrMapOvr>
    <a:masterClrMapping/>
  </p:clrMapOvr>
  <p:transition spd="slow">
    <p:sndAc>
      <p:stSnd>
        <p:snd r:embed="rId2" name="chimes.wav"/>
      </p:stSnd>
    </p:sndAc>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a:effectLst/>
      </p:bgPr>
    </p:bg>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normAutofit/>
          </a:bodyPr>
          <a:lstStyle/>
          <a:p>
            <a:r>
              <a:rPr lang="ru-RU" sz="2000" dirty="0" err="1" smtClean="0">
                <a:solidFill>
                  <a:schemeClr val="tx1"/>
                </a:solidFill>
              </a:rPr>
              <a:t>О́мнибус</a:t>
            </a:r>
            <a:r>
              <a:rPr lang="ru-RU" sz="2000" dirty="0" smtClean="0">
                <a:solidFill>
                  <a:schemeClr val="tx1"/>
                </a:solidFill>
              </a:rPr>
              <a:t> (от </a:t>
            </a:r>
            <a:r>
              <a:rPr lang="ru-RU" sz="2000" u="sng" dirty="0" smtClean="0">
                <a:solidFill>
                  <a:schemeClr val="tx1"/>
                </a:solidFill>
                <a:hlinkClick r:id="rId2" tooltip="Латинский язык"/>
              </a:rPr>
              <a:t>лат.</a:t>
            </a:r>
            <a:r>
              <a:rPr lang="ru-RU" sz="2000" dirty="0" smtClean="0">
                <a:solidFill>
                  <a:schemeClr val="tx1"/>
                </a:solidFill>
              </a:rPr>
              <a:t> </a:t>
            </a:r>
            <a:r>
              <a:rPr lang="la-Latn" sz="2000" i="1" dirty="0" smtClean="0">
                <a:solidFill>
                  <a:schemeClr val="tx1"/>
                </a:solidFill>
              </a:rPr>
              <a:t>omnibus</a:t>
            </a:r>
            <a:r>
              <a:rPr lang="ru-RU" sz="2000" dirty="0" smtClean="0">
                <a:solidFill>
                  <a:schemeClr val="tx1"/>
                </a:solidFill>
              </a:rPr>
              <a:t> «всем», форма дат. падежа мн. числа </a:t>
            </a:r>
            <a:r>
              <a:rPr lang="ru-RU" sz="2000" u="sng" dirty="0" smtClean="0">
                <a:solidFill>
                  <a:schemeClr val="tx1"/>
                </a:solidFill>
                <a:hlinkClick r:id="rId2" tooltip="Латинский язык"/>
              </a:rPr>
              <a:t>лат.</a:t>
            </a:r>
            <a:r>
              <a:rPr lang="ru-RU" sz="2000" dirty="0" smtClean="0">
                <a:solidFill>
                  <a:schemeClr val="tx1"/>
                </a:solidFill>
              </a:rPr>
              <a:t> </a:t>
            </a:r>
            <a:r>
              <a:rPr lang="la-Latn" sz="2000" i="1" dirty="0" smtClean="0">
                <a:solidFill>
                  <a:schemeClr val="tx1"/>
                </a:solidFill>
              </a:rPr>
              <a:t>omnis</a:t>
            </a:r>
            <a:r>
              <a:rPr lang="ru-RU" sz="2000" dirty="0" smtClean="0">
                <a:solidFill>
                  <a:schemeClr val="tx1"/>
                </a:solidFill>
              </a:rPr>
              <a:t> «каждый») — вид </a:t>
            </a:r>
            <a:r>
              <a:rPr lang="ru-RU" sz="2000" u="sng" dirty="0" smtClean="0">
                <a:solidFill>
                  <a:schemeClr val="tx1"/>
                </a:solidFill>
                <a:hlinkClick r:id="rId3" tooltip="Городской транспорт"/>
              </a:rPr>
              <a:t>городского</a:t>
            </a:r>
            <a:r>
              <a:rPr lang="ru-RU" sz="2000" dirty="0" smtClean="0">
                <a:solidFill>
                  <a:schemeClr val="tx1"/>
                </a:solidFill>
              </a:rPr>
              <a:t> </a:t>
            </a:r>
            <a:r>
              <a:rPr lang="ru-RU" sz="2000" u="sng" dirty="0" smtClean="0">
                <a:solidFill>
                  <a:schemeClr val="tx1"/>
                </a:solidFill>
                <a:hlinkClick r:id="rId4" tooltip="Общественный транспорт"/>
              </a:rPr>
              <a:t>общественного транспорта</a:t>
            </a:r>
            <a:r>
              <a:rPr lang="ru-RU" sz="2000" dirty="0" smtClean="0">
                <a:solidFill>
                  <a:schemeClr val="tx1"/>
                </a:solidFill>
              </a:rPr>
              <a:t>, характерный для второй половины </a:t>
            </a:r>
            <a:r>
              <a:rPr lang="ru-RU" sz="2000" u="sng" dirty="0" smtClean="0">
                <a:solidFill>
                  <a:schemeClr val="tx1"/>
                </a:solidFill>
                <a:hlinkClick r:id="rId5" tooltip="XIX век"/>
              </a:rPr>
              <a:t>XIX века</a:t>
            </a:r>
            <a:endParaRPr lang="ru-RU" sz="2000" dirty="0">
              <a:solidFill>
                <a:schemeClr val="tx1"/>
              </a:solidFill>
            </a:endParaRPr>
          </a:p>
        </p:txBody>
      </p:sp>
      <p:pic>
        <p:nvPicPr>
          <p:cNvPr id="4" name="Рисунок 3" descr="0_552.jpg"/>
          <p:cNvPicPr>
            <a:picLocks noChangeAspect="1"/>
          </p:cNvPicPr>
          <p:nvPr/>
        </p:nvPicPr>
        <p:blipFill>
          <a:blip r:embed="rId6" cstate="screen"/>
          <a:stretch>
            <a:fillRect/>
          </a:stretch>
        </p:blipFill>
        <p:spPr>
          <a:xfrm>
            <a:off x="323528" y="1556792"/>
            <a:ext cx="6480720" cy="4261073"/>
          </a:xfrm>
          <a:prstGeom prst="rect">
            <a:avLst/>
          </a:prstGeom>
          <a:ln>
            <a:noFill/>
          </a:ln>
          <a:effectLst>
            <a:outerShdw blurRad="292100" dist="139700" dir="2700000" algn="tl" rotWithShape="0">
              <a:srgbClr val="333333">
                <a:alpha val="65000"/>
              </a:srgbClr>
            </a:outerShdw>
          </a:effectLst>
        </p:spPr>
      </p:pic>
      <p:pic>
        <p:nvPicPr>
          <p:cNvPr id="5" name="Содержимое 4" descr="Omnibus_-_Project_Gutenberg_eText_16943.jpg"/>
          <p:cNvPicPr>
            <a:picLocks noGrp="1" noChangeAspect="1"/>
          </p:cNvPicPr>
          <p:nvPr>
            <p:ph idx="1"/>
          </p:nvPr>
        </p:nvPicPr>
        <p:blipFill>
          <a:blip r:embed="rId7" cstate="screen"/>
          <a:stretch>
            <a:fillRect/>
          </a:stretch>
        </p:blipFill>
        <p:spPr>
          <a:xfrm>
            <a:off x="6205212" y="4365104"/>
            <a:ext cx="2680844" cy="2184888"/>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slow">
    <p:wipe dir="u"/>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Открытая">
  <a:themeElements>
    <a:clrScheme name="Открытая">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Открытая">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Открытая">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Открытая">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2.xml><?xml version="1.0" encoding="utf-8"?>
<a:themeOverride xmlns:a="http://schemas.openxmlformats.org/drawingml/2006/main">
  <a:clrScheme name="Открытая">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3.xml><?xml version="1.0" encoding="utf-8"?>
<a:themeOverride xmlns:a="http://schemas.openxmlformats.org/drawingml/2006/main">
  <a:clrScheme name="Открытая">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4.xml><?xml version="1.0" encoding="utf-8"?>
<a:themeOverride xmlns:a="http://schemas.openxmlformats.org/drawingml/2006/main">
  <a:clrScheme name="Открытая">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docProps/app.xml><?xml version="1.0" encoding="utf-8"?>
<Properties xmlns="http://schemas.openxmlformats.org/officeDocument/2006/extended-properties" xmlns:vt="http://schemas.openxmlformats.org/officeDocument/2006/docPropsVTypes">
  <Template>Concourse</Template>
  <TotalTime>481</TotalTime>
  <Words>722</Words>
  <Application>Microsoft Office PowerPoint</Application>
  <PresentationFormat>Экран (4:3)</PresentationFormat>
  <Paragraphs>97</Paragraphs>
  <Slides>41</Slides>
  <Notes>2</Notes>
  <HiddenSlides>0</HiddenSlides>
  <MMClips>7</MMClips>
  <ScaleCrop>false</ScaleCrop>
  <HeadingPairs>
    <vt:vector size="4" baseType="variant">
      <vt:variant>
        <vt:lpstr>Тема</vt:lpstr>
      </vt:variant>
      <vt:variant>
        <vt:i4>1</vt:i4>
      </vt:variant>
      <vt:variant>
        <vt:lpstr>Заголовки слайдов</vt:lpstr>
      </vt:variant>
      <vt:variant>
        <vt:i4>41</vt:i4>
      </vt:variant>
    </vt:vector>
  </HeadingPairs>
  <TitlesOfParts>
    <vt:vector size="42" baseType="lpstr">
      <vt:lpstr>Открытая</vt:lpstr>
      <vt:lpstr>Интеллектуально-познавательная игра для старшеклассников </vt:lpstr>
      <vt:lpstr>Цель игры:</vt:lpstr>
      <vt:lpstr>Условия игры:</vt:lpstr>
      <vt:lpstr> Итак,наш герой</vt:lpstr>
      <vt:lpstr>Вопрос 1 печати.</vt:lpstr>
      <vt:lpstr>Слайд 6</vt:lpstr>
      <vt:lpstr>Вы уже знаете, что наш герой родился в Санкт-Петербурге.</vt:lpstr>
      <vt:lpstr>Вопрос 2 печати.  Назовите данный вид транспорта</vt:lpstr>
      <vt:lpstr>О́мнибус (от лат. omnibus «всем», форма дат. падежа мн. числа лат. omnis «каждый») — вид городского общественного транспорта, характерный для второй половины XIX века</vt:lpstr>
      <vt:lpstr>Вопрос для болельщиков</vt:lpstr>
      <vt:lpstr>Слайд 11</vt:lpstr>
      <vt:lpstr>Итак, мы знаем, что семья нашего героя переехала в Одессу.</vt:lpstr>
      <vt:lpstr>Вопрос 3 печати</vt:lpstr>
      <vt:lpstr>Слайд 14</vt:lpstr>
      <vt:lpstr>Слайд 15</vt:lpstr>
      <vt:lpstr>Вопрос 4 печати</vt:lpstr>
      <vt:lpstr>Слайд 17</vt:lpstr>
      <vt:lpstr>Слайд 18</vt:lpstr>
      <vt:lpstr>Слайд 19</vt:lpstr>
      <vt:lpstr>Вопрос для болельщиков: кто эти люди, о которых писал наш герой? Можете ли вы назвать их по имени и отчеству?</vt:lpstr>
      <vt:lpstr>Слайд 21</vt:lpstr>
      <vt:lpstr>        Вопрос 5 печати. Кто изображен на фотографии?</vt:lpstr>
      <vt:lpstr>Александр Блок и наш герой…</vt:lpstr>
      <vt:lpstr>Слайд 24</vt:lpstr>
      <vt:lpstr>Вопрос для болельщиков</vt:lpstr>
      <vt:lpstr>Слайд 26</vt:lpstr>
      <vt:lpstr>Слайд 27</vt:lpstr>
      <vt:lpstr>Вопрос 6 печати.</vt:lpstr>
      <vt:lpstr>Слайд 29</vt:lpstr>
      <vt:lpstr>Слайд 30</vt:lpstr>
      <vt:lpstr>Вопрос для болельщиков</vt:lpstr>
      <vt:lpstr>Слайд 32</vt:lpstr>
      <vt:lpstr>Слайд 33</vt:lpstr>
      <vt:lpstr> Дом – музей нашего героя в Переделкино</vt:lpstr>
      <vt:lpstr>Слайд 35</vt:lpstr>
      <vt:lpstr>Вопрос 7 печати.</vt:lpstr>
      <vt:lpstr>Слайд 37</vt:lpstr>
      <vt:lpstr>Слайд 38</vt:lpstr>
      <vt:lpstr>Подведем итоги. Наш герой -</vt:lpstr>
      <vt:lpstr>Магистрами 7 печатей становятся:</vt:lpstr>
      <vt:lpstr>Слайд 41</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user</dc:creator>
  <cp:lastModifiedBy>user</cp:lastModifiedBy>
  <cp:revision>54</cp:revision>
  <dcterms:created xsi:type="dcterms:W3CDTF">2012-02-09T17:58:41Z</dcterms:created>
  <dcterms:modified xsi:type="dcterms:W3CDTF">2013-10-27T17:52:36Z</dcterms:modified>
</cp:coreProperties>
</file>