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33"/>
    <a:srgbClr val="0000CC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1150-53AA-4CA3-9F21-98630F639187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4578-9057-4247-95C2-DCA9BF79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1150-53AA-4CA3-9F21-98630F639187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4578-9057-4247-95C2-DCA9BF79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1150-53AA-4CA3-9F21-98630F639187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4578-9057-4247-95C2-DCA9BF79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1150-53AA-4CA3-9F21-98630F639187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4578-9057-4247-95C2-DCA9BF79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1150-53AA-4CA3-9F21-98630F639187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4578-9057-4247-95C2-DCA9BF79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1150-53AA-4CA3-9F21-98630F639187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4578-9057-4247-95C2-DCA9BF79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1150-53AA-4CA3-9F21-98630F639187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4578-9057-4247-95C2-DCA9BF79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1150-53AA-4CA3-9F21-98630F639187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4578-9057-4247-95C2-DCA9BF79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1150-53AA-4CA3-9F21-98630F639187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4578-9057-4247-95C2-DCA9BF79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1150-53AA-4CA3-9F21-98630F639187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4578-9057-4247-95C2-DCA9BF79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1150-53AA-4CA3-9F21-98630F639187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4578-9057-4247-95C2-DCA9BF79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C1150-53AA-4CA3-9F21-98630F639187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4578-9057-4247-95C2-DCA9BF79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643073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ПРОСВЕТИТЕЛЬСКАЯ РАБОТА О ЗДОРОВОМ ПИТАНИИ</a:t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ИГРОВОЙ КЛАССНЫЙ ЧАС «ВКУСНЫЕ ИСТОРИИ»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ВО </a:t>
            </a:r>
            <a:r>
              <a:rPr lang="ru-RU" sz="2400" b="1" dirty="0" smtClean="0"/>
              <a:t>2</a:t>
            </a:r>
            <a:r>
              <a:rPr lang="ru-RU" sz="2400" dirty="0" smtClean="0"/>
              <a:t> КЛАССЕ </a:t>
            </a:r>
            <a:r>
              <a:rPr lang="ru-RU" sz="2400" b="1" dirty="0" smtClean="0"/>
              <a:t>«А»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МОУ ЛИЦЕЯ «ТЕХНИКО-ЭКОНОМИЧЕСКИЙ»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501122" cy="5143512"/>
          </a:xfrm>
        </p:spPr>
        <p:txBody>
          <a:bodyPr>
            <a:normAutofit/>
          </a:bodyPr>
          <a:lstStyle/>
          <a:p>
            <a:pPr algn="l"/>
            <a:endParaRPr lang="ru-RU" sz="1600" b="1" dirty="0" smtClean="0">
              <a:solidFill>
                <a:schemeClr val="tx1"/>
              </a:solidFill>
            </a:endParaRPr>
          </a:p>
          <a:p>
            <a:pPr algn="l"/>
            <a:endParaRPr lang="ru-RU" sz="1600" b="1" dirty="0">
              <a:solidFill>
                <a:schemeClr val="tx1"/>
              </a:solidFill>
            </a:endParaRPr>
          </a:p>
          <a:p>
            <a:pPr algn="l"/>
            <a:endParaRPr lang="ru-RU" sz="1600" b="1" dirty="0" smtClean="0">
              <a:solidFill>
                <a:schemeClr val="tx1"/>
              </a:solidFill>
            </a:endParaRPr>
          </a:p>
          <a:p>
            <a:pPr algn="l"/>
            <a:endParaRPr lang="ru-RU" sz="1600" b="1" dirty="0">
              <a:solidFill>
                <a:schemeClr val="tx1"/>
              </a:solidFill>
            </a:endParaRPr>
          </a:p>
          <a:p>
            <a:pPr algn="l"/>
            <a:endParaRPr lang="ru-RU" sz="1600" b="1" dirty="0" smtClean="0">
              <a:solidFill>
                <a:schemeClr val="tx1"/>
              </a:solidFill>
            </a:endParaRPr>
          </a:p>
          <a:p>
            <a:pPr algn="l"/>
            <a:endParaRPr lang="ru-RU" sz="1600" b="1" dirty="0">
              <a:solidFill>
                <a:schemeClr val="tx1"/>
              </a:solidFill>
            </a:endParaRPr>
          </a:p>
          <a:p>
            <a:pPr algn="l"/>
            <a:endParaRPr lang="ru-RU" sz="1600" b="1" dirty="0" smtClean="0">
              <a:solidFill>
                <a:schemeClr val="tx1"/>
              </a:solidFill>
            </a:endParaRPr>
          </a:p>
          <a:p>
            <a:pPr algn="l"/>
            <a:endParaRPr lang="ru-RU" sz="1600" b="1" dirty="0">
              <a:solidFill>
                <a:schemeClr val="tx1"/>
              </a:solidFill>
            </a:endParaRPr>
          </a:p>
          <a:p>
            <a:pPr algn="l"/>
            <a:endParaRPr lang="ru-RU" sz="1600" b="1" dirty="0" smtClean="0">
              <a:solidFill>
                <a:schemeClr val="tx1"/>
              </a:solidFill>
            </a:endParaRPr>
          </a:p>
          <a:p>
            <a:pPr algn="l"/>
            <a:endParaRPr lang="ru-RU" sz="1600" b="1" dirty="0">
              <a:solidFill>
                <a:schemeClr val="tx1"/>
              </a:solidFill>
            </a:endParaRPr>
          </a:p>
          <a:p>
            <a:pPr algn="l"/>
            <a:endParaRPr lang="ru-RU" sz="1600" b="1" dirty="0" smtClean="0">
              <a:solidFill>
                <a:schemeClr val="tx1"/>
              </a:solidFill>
            </a:endParaRPr>
          </a:p>
          <a:p>
            <a:pPr algn="l"/>
            <a:endParaRPr lang="ru-RU" sz="1600" b="1" dirty="0">
              <a:solidFill>
                <a:schemeClr val="tx1"/>
              </a:solidFill>
            </a:endParaRPr>
          </a:p>
          <a:p>
            <a:pPr algn="l"/>
            <a:endParaRPr lang="ru-RU" sz="16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                                                        ПРОВЕДЁН УЧЕНИКАМИ </a:t>
            </a:r>
            <a:r>
              <a:rPr lang="ru-RU" sz="2400" b="1" dirty="0" smtClean="0">
                <a:solidFill>
                  <a:schemeClr val="tx1"/>
                </a:solidFill>
              </a:rPr>
              <a:t>3 «В» </a:t>
            </a:r>
            <a:r>
              <a:rPr lang="ru-RU" sz="1600" b="1" dirty="0" smtClean="0">
                <a:solidFill>
                  <a:schemeClr val="tx1"/>
                </a:solidFill>
              </a:rPr>
              <a:t>КЛАССА</a:t>
            </a:r>
            <a:r>
              <a:rPr lang="ru-RU" sz="2000" dirty="0" smtClean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                 КОЗЛОВОЙ П., БЕЛЯЕВОЙ О., ДОРОХОВОЙ А., ЛОГВИНОВЫМ В.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                            ПОД РУКОВОДСТВОМ КЛАССНОГО РУКОВОДИТЕЛЯ</a:t>
            </a:r>
            <a:r>
              <a:rPr lang="ru-RU" sz="2000" dirty="0" smtClean="0">
                <a:solidFill>
                  <a:schemeClr val="tx1"/>
                </a:solidFill>
              </a:rPr>
              <a:t>: ЛИТВИНЕНКО Т.А.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MG_073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1643050"/>
            <a:ext cx="2476485" cy="18573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Рисунок 4" descr="IMG_075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00826" y="1571612"/>
            <a:ext cx="2643174" cy="198238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Рисунок 5" descr="IMG_075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3929066"/>
            <a:ext cx="2786018" cy="208951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Рисунок 6" descr="IMG_076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786050" y="2214554"/>
            <a:ext cx="3619494" cy="271462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Рисунок 7" descr="IMG_074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500826" y="3786190"/>
            <a:ext cx="2476485" cy="18573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ПРОСВЕТИТЕЛЬСКАЯ РАБОТА О ЗДОРОВОМ ПИТАНИИ</a:t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ИГРОВОЙ КЛАССНЫЙ ЧАС «ВКУСНЫЕ ИСТОРИИ»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ВО </a:t>
            </a:r>
            <a:r>
              <a:rPr lang="ru-RU" sz="2400" b="1" dirty="0" smtClean="0"/>
              <a:t>2</a:t>
            </a:r>
            <a:r>
              <a:rPr lang="ru-RU" sz="2400" dirty="0" smtClean="0"/>
              <a:t> КЛАССЕ </a:t>
            </a:r>
            <a:r>
              <a:rPr lang="ru-RU" sz="2400" b="1" dirty="0" smtClean="0"/>
              <a:t>«Б»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МОУ ЛИЦЕЯ «ТЕХНИКО-ЭКОНОМИЧЕСКИЙ»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92919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/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/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/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/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/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/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/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                                                         ПРОВЕДЁН УЧЕНИКАМИ </a:t>
            </a:r>
            <a:r>
              <a:rPr lang="ru-RU" sz="2800" b="1" dirty="0" smtClean="0">
                <a:solidFill>
                  <a:schemeClr val="tx1"/>
                </a:solidFill>
              </a:rPr>
              <a:t>3 «В» </a:t>
            </a:r>
            <a:r>
              <a:rPr lang="ru-RU" sz="1400" b="1" dirty="0" smtClean="0">
                <a:solidFill>
                  <a:schemeClr val="tx1"/>
                </a:solidFill>
              </a:rPr>
              <a:t>КЛАССА</a:t>
            </a:r>
            <a:r>
              <a:rPr lang="ru-RU" sz="1800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КОЗЛОВОЙ П., БЕЛЯЕВОЙ О., ДОРОХОВОЙ А., ЛОГВИНОВЫМ В.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                           ПОД РУКОВОДСТВОМ КЛАССНОГО РУКОВОДИТЕЛЯ</a:t>
            </a:r>
            <a:r>
              <a:rPr lang="ru-RU" sz="1800" dirty="0" smtClean="0">
                <a:solidFill>
                  <a:schemeClr val="tx1"/>
                </a:solidFill>
              </a:rPr>
              <a:t>: ЛИТВИНЕНКО Т.А.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4" name="Рисунок 3" descr="IMG_068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1571612"/>
            <a:ext cx="2571736" cy="192880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Рисунок 4" descr="IMG_07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57950" y="1571612"/>
            <a:ext cx="2571736" cy="192880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Рисунок 5" descr="IMG_070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6658" y="3571876"/>
            <a:ext cx="2666986" cy="200024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Рисунок 6" descr="IMG_071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286512" y="3714752"/>
            <a:ext cx="2643174" cy="198238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Рисунок 7" descr="IMG_0735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928926" y="2143116"/>
            <a:ext cx="3333741" cy="2500306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ПРОСВЕТИТЕЛЬСКАЯ РАБОТА О ЗДОРОВОМ ПИТАНИИ</a:t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ИГРОВОЙ КЛАССНЫЙ ЧАС «ВКУСНЫЕ ИСТОРИИ»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ВО </a:t>
            </a:r>
            <a:r>
              <a:rPr lang="ru-RU" sz="2400" b="1" dirty="0" smtClean="0"/>
              <a:t>2</a:t>
            </a:r>
            <a:r>
              <a:rPr lang="ru-RU" sz="2400" dirty="0" smtClean="0"/>
              <a:t> КЛАССЕ </a:t>
            </a:r>
            <a:r>
              <a:rPr lang="ru-RU" sz="2400" b="1" dirty="0" smtClean="0"/>
              <a:t>«В»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МОУ ЛИЦЕЯ «ТЕХНИКО-ЭКОНОМИЧЕСКИЙ»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800" b="1" dirty="0"/>
          </a:p>
          <a:p>
            <a:pPr>
              <a:buNone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800" b="1" dirty="0"/>
          </a:p>
          <a:p>
            <a:pPr>
              <a:buNone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800" b="1" dirty="0"/>
          </a:p>
          <a:p>
            <a:pPr>
              <a:buNone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800" b="1" dirty="0"/>
          </a:p>
          <a:p>
            <a:pPr>
              <a:buNone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800" b="1" dirty="0"/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                                    ПРОВЕДЁН УЧЕНИКАМИ </a:t>
            </a:r>
            <a:r>
              <a:rPr lang="ru-RU" b="1" dirty="0" smtClean="0">
                <a:solidFill>
                  <a:schemeClr val="tx1"/>
                </a:solidFill>
              </a:rPr>
              <a:t>3 «В» </a:t>
            </a:r>
            <a:r>
              <a:rPr lang="ru-RU" sz="1800" b="1" dirty="0" smtClean="0">
                <a:solidFill>
                  <a:schemeClr val="tx1"/>
                </a:solidFill>
              </a:rPr>
              <a:t>КЛАССА</a:t>
            </a:r>
            <a:r>
              <a:rPr lang="ru-RU" sz="1800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КОЗЛОВОЙ П., БЕЛЯЕВОЙ О., ДОРОХОВОЙ А., ЛОГВИНОВЫМ В.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            ПОД РУКОВОДСТВОМ КЛАССНОГО РУКОВОДИТЕЛЯ</a:t>
            </a:r>
            <a:r>
              <a:rPr lang="ru-RU" sz="1800" dirty="0" smtClean="0">
                <a:solidFill>
                  <a:schemeClr val="tx1"/>
                </a:solidFill>
              </a:rPr>
              <a:t>: ЛИТВИНЕНКО Т.А.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IMG_077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1643050"/>
            <a:ext cx="2643142" cy="198235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Рисунок 4" descr="IMG_077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43702" y="1643050"/>
            <a:ext cx="2500298" cy="187522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Рисунок 5" descr="IMG_078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4282" y="3714752"/>
            <a:ext cx="2452641" cy="183948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Рисунок 6" descr="IMG_078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715140" y="3714752"/>
            <a:ext cx="2428860" cy="182164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Рисунок 8" descr="IMG_0798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928926" y="2071678"/>
            <a:ext cx="3524243" cy="264318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600735">
            <a:off x="508513" y="338587"/>
            <a:ext cx="5614998" cy="1512142"/>
          </a:xfrm>
          <a:scene3d>
            <a:camera prst="isometricOffAxis2Left"/>
            <a:lightRig rig="threePt" dir="t"/>
          </a:scene3d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МНЕНИЕ ВЕДУЩИХ</a:t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О ПРОВЕДЕНИИ КЛАССНОГО ЧАСА «ВКУСНЫЕ ИСТОРИИ»</a:t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ВО ВТОРЫХ КЛАССАХ</a:t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МОУ ЛИЦЕЯ «ТЕХНИКО-ЭКОНОМИЧЕСКИЙ»</a:t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ЯНВАРЬ 2011 Г.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  <a:effectLst/>
          <a:scene3d>
            <a:camera prst="isometricOffAxis1Right"/>
            <a:lightRig rig="threePt" dir="t"/>
          </a:scene3d>
          <a:sp3d>
            <a:bevelT prst="angle"/>
          </a:sp3d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	«Первый раз у меня была возможность побывать в роли учителя. Это 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оказывается не так просто. Больше всего мне понравилось работать во 2 «В» 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классе. Дети очень активные, внимательные и общительные, легко идут на 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контакт» - </a:t>
            </a:r>
            <a:r>
              <a:rPr lang="ru-RU" sz="1800" b="1" dirty="0" smtClean="0">
                <a:solidFill>
                  <a:srgbClr val="0000CC"/>
                </a:solidFill>
              </a:rPr>
              <a:t>Дорохова Алина</a:t>
            </a:r>
          </a:p>
          <a:p>
            <a:pPr>
              <a:buNone/>
            </a:pPr>
            <a:r>
              <a:rPr lang="ru-RU" sz="1800" dirty="0" smtClean="0">
                <a:solidFill>
                  <a:srgbClr val="006600"/>
                </a:solidFill>
              </a:rPr>
              <a:t>	</a:t>
            </a:r>
            <a:r>
              <a:rPr lang="ru-RU" sz="1800" dirty="0" smtClean="0"/>
              <a:t>«Из трёх вторых классов, которые мы посетили, мне понравились дети 2 «В» </a:t>
            </a:r>
          </a:p>
          <a:p>
            <a:pPr>
              <a:buNone/>
            </a:pPr>
            <a:r>
              <a:rPr lang="ru-RU" sz="1800" dirty="0" smtClean="0"/>
              <a:t>класса. Радовало то, что ребята проявляли активность, знают ответ на любой </a:t>
            </a:r>
          </a:p>
          <a:p>
            <a:pPr>
              <a:buNone/>
            </a:pPr>
            <a:r>
              <a:rPr lang="ru-RU" sz="1800" dirty="0" smtClean="0"/>
              <a:t>вопрос. Этот класс оставил впечатление дружного класса» – </a:t>
            </a:r>
            <a:r>
              <a:rPr lang="ru-RU" sz="1800" b="1" dirty="0" smtClean="0"/>
              <a:t>Козлова Полина</a:t>
            </a:r>
          </a:p>
          <a:p>
            <a:pPr>
              <a:buNone/>
            </a:pPr>
            <a:r>
              <a:rPr lang="ru-RU" sz="1800" dirty="0" smtClean="0">
                <a:solidFill>
                  <a:srgbClr val="660033"/>
                </a:solidFill>
              </a:rPr>
              <a:t>	«Было приятно работать со всеми тремя классами, но больше всего </a:t>
            </a:r>
          </a:p>
          <a:p>
            <a:pPr>
              <a:buNone/>
            </a:pPr>
            <a:r>
              <a:rPr lang="ru-RU" sz="1800" dirty="0" smtClean="0">
                <a:solidFill>
                  <a:srgbClr val="660033"/>
                </a:solidFill>
              </a:rPr>
              <a:t>порадовали  ученики 2 «В» класса. Ребята были дружными и активными, с </a:t>
            </a:r>
          </a:p>
          <a:p>
            <a:pPr>
              <a:buNone/>
            </a:pPr>
            <a:r>
              <a:rPr lang="ru-RU" sz="1800" dirty="0" smtClean="0">
                <a:solidFill>
                  <a:srgbClr val="660033"/>
                </a:solidFill>
              </a:rPr>
              <a:t>удовольствием  принимали участие в конкурсах» – </a:t>
            </a:r>
            <a:r>
              <a:rPr lang="ru-RU" sz="1800" b="1" dirty="0" smtClean="0">
                <a:solidFill>
                  <a:srgbClr val="660033"/>
                </a:solidFill>
              </a:rPr>
              <a:t>Беляева Ольга</a:t>
            </a:r>
          </a:p>
          <a:p>
            <a:pPr>
              <a:buNone/>
            </a:pPr>
            <a:r>
              <a:rPr lang="ru-RU" sz="1800" dirty="0" smtClean="0">
                <a:solidFill>
                  <a:srgbClr val="663300"/>
                </a:solidFill>
              </a:rPr>
              <a:t>	«Мне очень понравилось быть ведущим. Самое трудное – привлечь </a:t>
            </a:r>
          </a:p>
          <a:p>
            <a:pPr>
              <a:buNone/>
            </a:pPr>
            <a:r>
              <a:rPr lang="ru-RU" sz="1800" dirty="0" smtClean="0">
                <a:solidFill>
                  <a:srgbClr val="663300"/>
                </a:solidFill>
              </a:rPr>
              <a:t>внимание  всех ребят, чтобы каждый захотел принять участие в работе. И не</a:t>
            </a:r>
          </a:p>
          <a:p>
            <a:pPr>
              <a:buNone/>
            </a:pPr>
            <a:r>
              <a:rPr lang="ru-RU" sz="1800" dirty="0" smtClean="0">
                <a:solidFill>
                  <a:srgbClr val="663300"/>
                </a:solidFill>
              </a:rPr>
              <a:t>смотря на то,  что мы всего на год старше, у нас здорово получилось!» –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663300"/>
                </a:solidFill>
              </a:rPr>
              <a:t>Логвинов Владислав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ПРОСВЕТИТЕЛЬСКАЯ РАБОТА О ЗДОРОВОМ ПИТАНИИ</a:t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ИГРОВОЙ КЛАССНЫЙ ЧАС «ВКУСНЫЕ ИСТОРИИ»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b="1" dirty="0" smtClean="0"/>
              <a:t>1</a:t>
            </a:r>
            <a:r>
              <a:rPr lang="ru-RU" sz="2400" dirty="0" smtClean="0"/>
              <a:t> КЛАССЕ </a:t>
            </a:r>
            <a:r>
              <a:rPr lang="ru-RU" sz="2400" b="1" dirty="0" smtClean="0"/>
              <a:t>«Б»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МОУ ЛИЦЕЯ «ТЕХНИКО-ЭКОНОМИЧЕСКИЙ»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                                                     ПРОВЕДЁН УЧЕНИКАМИ 3 «В» КЛАССА</a:t>
            </a:r>
            <a:r>
              <a:rPr lang="ru-RU" sz="1600" dirty="0" smtClean="0"/>
              <a:t>: </a:t>
            </a:r>
          </a:p>
          <a:p>
            <a:pPr>
              <a:buNone/>
            </a:pPr>
            <a:r>
              <a:rPr lang="ru-RU" sz="1600" dirty="0" smtClean="0"/>
              <a:t>                            КОЗЛОВОЙ П., БЕЛЯЕВОЙ О., ДОРОХОВОЙ А., ЛОГВИНОВЫМ В.</a:t>
            </a:r>
          </a:p>
          <a:p>
            <a:pPr>
              <a:buNone/>
            </a:pPr>
            <a:r>
              <a:rPr lang="ru-RU" sz="1600" b="1" dirty="0" smtClean="0"/>
              <a:t>                      ПОД РУКОВОДСТВОМ КЛАССНОГО РУКОВОДИТЕЛЯ</a:t>
            </a:r>
            <a:r>
              <a:rPr lang="ru-RU" sz="1600" dirty="0" smtClean="0"/>
              <a:t>: ЛИТВИНЕНКО Т.А.</a:t>
            </a:r>
            <a:endParaRPr lang="ru-RU" sz="1600" dirty="0"/>
          </a:p>
        </p:txBody>
      </p:sp>
      <p:pic>
        <p:nvPicPr>
          <p:cNvPr id="4" name="Рисунок 3" descr="IMG_083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1571612"/>
            <a:ext cx="2333609" cy="175020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Рисунок 4" descr="IMG_083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15074" y="1571612"/>
            <a:ext cx="2476485" cy="18573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Рисунок 5" descr="IMG_084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5720" y="3500438"/>
            <a:ext cx="2381234" cy="1785926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Рисунок 6" descr="IMG_083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572264" y="3643314"/>
            <a:ext cx="2381235" cy="1785926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Рисунок 7" descr="IMG_0850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928926" y="1857364"/>
            <a:ext cx="3214678" cy="2411009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ПРОСВЕТИТЕЛЬСКАЯ РАБОТА О ЗДОРОВОМ ПИТАНИИ</a:t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ИГРОВОЙ КЛАССНЫЙ ЧАС «ВКУСНЫЕ ИСТОРИИ»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b="1" dirty="0" smtClean="0"/>
              <a:t>1</a:t>
            </a:r>
            <a:r>
              <a:rPr lang="ru-RU" sz="2000" dirty="0" smtClean="0"/>
              <a:t> КЛАССЕ </a:t>
            </a:r>
            <a:r>
              <a:rPr lang="ru-RU" sz="2000" b="1" dirty="0" smtClean="0"/>
              <a:t>«В»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МОУ ЛИЦЕЯ «ТЕХНИКО-ЭКОНОМИЧЕСКИЙ»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                                                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     ПРОВЕДЁН УЧЕНИКАМИ 3 «В» КЛАССА</a:t>
            </a:r>
            <a:r>
              <a:rPr lang="ru-RU" sz="1600" dirty="0" smtClean="0"/>
              <a:t>: </a:t>
            </a:r>
          </a:p>
          <a:p>
            <a:pPr>
              <a:buNone/>
            </a:pPr>
            <a:r>
              <a:rPr lang="ru-RU" sz="1600" dirty="0" smtClean="0"/>
              <a:t>                            КОЗЛОВОЙ П., БЕЛЯЕВОЙ О., ДОРОХОВОЙ А., ЛОГВИНОВЫМ В.</a:t>
            </a:r>
          </a:p>
          <a:p>
            <a:pPr>
              <a:buNone/>
            </a:pPr>
            <a:r>
              <a:rPr lang="ru-RU" sz="1600" b="1" dirty="0" smtClean="0"/>
              <a:t>                      ПОД РУКОВОДСТВОМ КЛАССНОГО РУКОВОДИТЕЛЯ</a:t>
            </a:r>
            <a:r>
              <a:rPr lang="ru-RU" sz="1600" dirty="0" smtClean="0"/>
              <a:t>: ЛИТВИНЕНКО Т.А.</a:t>
            </a:r>
          </a:p>
          <a:p>
            <a:pPr>
              <a:buNone/>
            </a:pPr>
            <a:endParaRPr lang="ru-RU" sz="1600" dirty="0"/>
          </a:p>
        </p:txBody>
      </p:sp>
      <p:pic>
        <p:nvPicPr>
          <p:cNvPr id="4" name="Рисунок 3" descr="IMG_085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1571612"/>
            <a:ext cx="2476485" cy="18573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Рисунок 4" descr="IMG_085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57950" y="1428736"/>
            <a:ext cx="2524111" cy="1893083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Рисунок 5" descr="IMG_086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5720" y="3786190"/>
            <a:ext cx="2571735" cy="192880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Рисунок 6" descr="IMG_086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429388" y="3714752"/>
            <a:ext cx="2476485" cy="185736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Рисунок 7" descr="IMG_0870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976551" y="2143116"/>
            <a:ext cx="3238491" cy="2428868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ПРОСВЕТИТЕЛЬСКАЯ РАБОТА О ЗДОРОВОМ ПИТАНИИ</a:t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ИГРОВОЙ КЛАССНЫЙ ЧАС «ВКУСНЫЕ ИСТОРИИ»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b="1" dirty="0" smtClean="0"/>
              <a:t>1</a:t>
            </a:r>
            <a:r>
              <a:rPr lang="ru-RU" sz="2000" dirty="0" smtClean="0"/>
              <a:t> КЛАССЕ </a:t>
            </a:r>
            <a:r>
              <a:rPr lang="ru-RU" sz="2000" b="1" dirty="0" smtClean="0"/>
              <a:t>«А»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МОУ ЛИЦЕЯ «ТЕХНИКО-ЭКОНОМИЧЕСКИЙ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                                              ПРОВЕДЁН УЧЕНИКАМИ 3 «В» КЛАССА</a:t>
            </a:r>
            <a:r>
              <a:rPr lang="ru-RU" sz="1600" dirty="0" smtClean="0"/>
              <a:t>: </a:t>
            </a:r>
          </a:p>
          <a:p>
            <a:pPr>
              <a:buNone/>
            </a:pPr>
            <a:r>
              <a:rPr lang="ru-RU" sz="1600" dirty="0" smtClean="0"/>
              <a:t>                            КОЗЛОВОЙ П., БЕЛЯЕВОЙ О., ДОРОХОВОЙ А., ЛОГВИНОВЫМ В.</a:t>
            </a:r>
          </a:p>
          <a:p>
            <a:pPr>
              <a:buNone/>
            </a:pPr>
            <a:r>
              <a:rPr lang="ru-RU" sz="1600" b="1" dirty="0" smtClean="0"/>
              <a:t>                      ПОД РУКОВОДСТВОМ КЛАССНОГО РУКОВОДИТЕЛЯ</a:t>
            </a:r>
            <a:r>
              <a:rPr lang="ru-RU" sz="1600" dirty="0" smtClean="0"/>
              <a:t>: ЛИТВИНЕНКО Т.А.</a:t>
            </a:r>
            <a:endParaRPr lang="ru-RU" sz="1600" dirty="0"/>
          </a:p>
        </p:txBody>
      </p:sp>
      <p:pic>
        <p:nvPicPr>
          <p:cNvPr id="4" name="Рисунок 3" descr="IMG_088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892975"/>
            <a:ext cx="2428828" cy="182162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Рисунок 4" descr="IMG_088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62765" y="857232"/>
            <a:ext cx="2381235" cy="1785926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Рисунок 5" descr="IMG_088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4282" y="4214818"/>
            <a:ext cx="2357422" cy="176806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Рисунок 6" descr="IMG_089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572264" y="4071942"/>
            <a:ext cx="2405047" cy="180378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Рисунок 7" descr="IMG_0890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643174" y="1928802"/>
            <a:ext cx="3809995" cy="2857496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МНЕНИЕ ВЕДУЩИХ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О ПРОВЕДЕНИИ КЛАССНОГО ЧАСА «ВКУСНЫЕ ИСТОРИИ»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В  ПЕРВЫХ КЛАССАХ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МОУ ЛИЦЕЯ «ТЕХНИКО-ЭКОНОМИЧЕСКИЙ»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ЯНВАРЬ 2011 Г.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1600" dirty="0" smtClean="0"/>
              <a:t>	</a:t>
            </a:r>
            <a:r>
              <a:rPr lang="ru-RU" sz="1600" b="1" dirty="0" smtClean="0">
                <a:solidFill>
                  <a:srgbClr val="0000CC"/>
                </a:solidFill>
              </a:rPr>
              <a:t>«Мне очень понравилось вести классный час в первых классах. Дети проявляли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00CC"/>
                </a:solidFill>
              </a:rPr>
              <a:t>активность, а мне было приятно спрашивать детей. Больше всего и мне и детям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00CC"/>
                </a:solidFill>
              </a:rPr>
              <a:t>понравилось играть в игру «Каша». – Логвинов Владислав. </a:t>
            </a:r>
          </a:p>
          <a:p>
            <a:pPr>
              <a:buNone/>
            </a:pPr>
            <a:r>
              <a:rPr lang="ru-RU" sz="1600" dirty="0" smtClean="0"/>
              <a:t>	</a:t>
            </a:r>
            <a:r>
              <a:rPr lang="ru-RU" sz="1600" b="1" dirty="0" smtClean="0"/>
              <a:t>«Все первые классы были хороши. Дети хорошо рисуют, не перебивают ведущих, </a:t>
            </a:r>
          </a:p>
          <a:p>
            <a:pPr>
              <a:buNone/>
            </a:pPr>
            <a:r>
              <a:rPr lang="ru-RU" sz="1600" b="1" dirty="0" smtClean="0"/>
              <a:t>проявляют активность и интерес к играм. Больше всего понравилось работать в 1 «В» </a:t>
            </a:r>
          </a:p>
          <a:p>
            <a:pPr>
              <a:buNone/>
            </a:pPr>
            <a:r>
              <a:rPr lang="ru-RU" sz="1600" b="1" dirty="0" smtClean="0"/>
              <a:t>классе» – Козлова Полина.</a:t>
            </a:r>
          </a:p>
          <a:p>
            <a:pPr>
              <a:buNone/>
            </a:pPr>
            <a:r>
              <a:rPr lang="ru-RU" sz="1600" dirty="0" smtClean="0"/>
              <a:t>	</a:t>
            </a:r>
            <a:r>
              <a:rPr lang="ru-RU" sz="1600" b="1" dirty="0" smtClean="0">
                <a:solidFill>
                  <a:srgbClr val="660033"/>
                </a:solidFill>
              </a:rPr>
              <a:t>«В этот раз я проводила классные часы в первых классах. В 1 «А» мне понравилось то,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660033"/>
                </a:solidFill>
              </a:rPr>
              <a:t> что дети проявляли активность, дружелюбие и сплочённость. В 1 «Б» меня удивила бурная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660033"/>
                </a:solidFill>
              </a:rPr>
              <a:t> фантазия детей, работы седьмого задания не повторялись. В 1 «В» хорошие дети, но было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660033"/>
                </a:solidFill>
              </a:rPr>
              <a:t> немножко скучно, потому что  дети не проявляли живого интереса к играм. Больше всего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660033"/>
                </a:solidFill>
              </a:rPr>
              <a:t> мне понравилось в 1 «А» классе» – Дорохова Алина.</a:t>
            </a:r>
          </a:p>
          <a:p>
            <a:pPr>
              <a:buNone/>
            </a:pPr>
            <a:r>
              <a:rPr lang="ru-RU" sz="1600" dirty="0" smtClean="0"/>
              <a:t>	</a:t>
            </a:r>
            <a:r>
              <a:rPr lang="ru-RU" sz="1600" b="1" dirty="0" smtClean="0">
                <a:solidFill>
                  <a:srgbClr val="006600"/>
                </a:solidFill>
              </a:rPr>
              <a:t>«Первоклашки такие маленькие, но такие смышленые. Ребята знают ответы на все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6600"/>
                </a:solidFill>
              </a:rPr>
              <a:t> наши вопросы, знают русские народные сказки, умеют охарактеризовать продукты питания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6600"/>
                </a:solidFill>
              </a:rPr>
              <a:t>и их полезные свойства, с огромным интересом проявляют участие в играх, обладают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6600"/>
                </a:solidFill>
              </a:rPr>
              <a:t>большой фантазией. Больше всего мне понравилось работать в 1 !А» классе» – Беляева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6600"/>
                </a:solidFill>
              </a:rPr>
              <a:t> Ольга</a:t>
            </a:r>
            <a:endParaRPr lang="ru-RU" sz="1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ИГРОВОЙ КЛАССНЫЙ ЧАС «ВКУСНЫЕ ИСТОРИИ»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	</a:t>
            </a:r>
            <a:r>
              <a:rPr lang="ru-RU" sz="1800" b="1" dirty="0" smtClean="0">
                <a:solidFill>
                  <a:srgbClr val="0000CC"/>
                </a:solidFill>
              </a:rPr>
              <a:t>С 18 по 26 января в МОУ лицее «Технико-экономический» в качестве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00CC"/>
                </a:solidFill>
              </a:rPr>
              <a:t>просветительской работы о пользе овощей, фруктов и других полезных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00CC"/>
                </a:solidFill>
              </a:rPr>
              <a:t>продуктов для учащихся первых и вторых классов был проведён игровой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00CC"/>
                </a:solidFill>
              </a:rPr>
              <a:t>классный час  «Вкусные истории». 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	Впервые в роли ведущих выступали ученики 3 «В» класса: Логвинов 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Владислав, Козлова Полина, Беляева Ольга и Дорохова Алина под руководством 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классного руководителя Литвиненко Татьяны Анатольевны.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	В ходе проведения данного мероприятия и ведущие и участники получили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огромное удовольствие, узнали интересную информацию о продуктах питания и 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источниках информации из которых можно узнать рецепты понравившихся блюд, 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вспомнили  сказки и загадки, разучили подвижную игру «Каша», проявили 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творческие способности в ходе игры «Оживи картинку». 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	Второклашки изъявили желание попробовать себя в качестве ведущих и 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предложили своим классным руководителям  разработать классные часы и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 организовать ответное посещение.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CC"/>
                </a:solidFill>
              </a:rPr>
              <a:t>	</a:t>
            </a:r>
            <a:r>
              <a:rPr lang="ru-RU" sz="1800" b="1" dirty="0" smtClean="0">
                <a:solidFill>
                  <a:srgbClr val="0000CC"/>
                </a:solidFill>
              </a:rPr>
              <a:t>Надеемся, это станет доброй традицией!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228</Words>
  <Application>Microsoft Office PowerPoint</Application>
  <PresentationFormat>Экран (4:3)</PresentationFormat>
  <Paragraphs>150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ПРОСВЕТИТЕЛЬСКАЯ РАБОТА О ЗДОРОВОМ ПИТАНИИ ИГРОВОЙ КЛАССНЫЙ ЧАС «ВКУСНЫЕ ИСТОРИИ» ВО 2 КЛАССЕ «А» МОУ ЛИЦЕЯ «ТЕХНИКО-ЭКОНОМИЧЕСКИЙ» </vt:lpstr>
      <vt:lpstr>ПРОСВЕТИТЕЛЬСКАЯ РАБОТА О ЗДОРОВОМ ПИТАНИИ ИГРОВОЙ КЛАССНЫЙ ЧАС «ВКУСНЫЕ ИСТОРИИ» ВО 2 КЛАССЕ «Б» МОУ ЛИЦЕЯ «ТЕХНИКО-ЭКОНОМИЧЕСКИЙ» </vt:lpstr>
      <vt:lpstr>ПРОСВЕТИТЕЛЬСКАЯ РАБОТА О ЗДОРОВОМ ПИТАНИИ ИГРОВОЙ КЛАССНЫЙ ЧАС «ВКУСНЫЕ ИСТОРИИ» ВО 2 КЛАССЕ «В» МОУ ЛИЦЕЯ «ТЕХНИКО-ЭКОНОМИЧЕСКИЙ»</vt:lpstr>
      <vt:lpstr>МНЕНИЕ ВЕДУЩИХ О ПРОВЕДЕНИИ КЛАССНОГО ЧАСА «ВКУСНЫЕ ИСТОРИИ» ВО ВТОРЫХ КЛАССАХ МОУ ЛИЦЕЯ «ТЕХНИКО-ЭКОНОМИЧЕСКИЙ» ЯНВАРЬ 2011 Г.</vt:lpstr>
      <vt:lpstr>ПРОСВЕТИТЕЛЬСКАЯ РАБОТА О ЗДОРОВОМ ПИТАНИИ ИГРОВОЙ КЛАССНЫЙ ЧАС «ВКУСНЫЕ ИСТОРИИ» В 1 КЛАССЕ «Б» МОУ ЛИЦЕЯ «ТЕХНИКО-ЭКОНОМИЧЕСКИЙ»</vt:lpstr>
      <vt:lpstr>ПРОСВЕТИТЕЛЬСКАЯ РАБОТА О ЗДОРОВОМ ПИТАНИИ ИГРОВОЙ КЛАССНЫЙ ЧАС «ВКУСНЫЕ ИСТОРИИ» В 1 КЛАССЕ «В» МОУ ЛИЦЕЯ «ТЕХНИКО-ЭКОНОМИЧЕСКИЙ»</vt:lpstr>
      <vt:lpstr>ПРОСВЕТИТЕЛЬСКАЯ РАБОТА О ЗДОРОВОМ ПИТАНИИ ИГРОВОЙ КЛАССНЫЙ ЧАС «ВКУСНЫЕ ИСТОРИИ» В 1 КЛАССЕ «А» МОУ ЛИЦЕЯ «ТЕХНИКО-ЭКОНОМИЧЕСКИЙ</vt:lpstr>
      <vt:lpstr>МНЕНИЕ ВЕДУЩИХ О ПРОВЕДЕНИИ КЛАССНОГО ЧАСА «ВКУСНЫЕ ИСТОРИИ» В  ПЕРВЫХ КЛАССАХ МОУ ЛИЦЕЯ «ТЕХНИКО-ЭКОНОМИЧЕСКИЙ» ЯНВАРЬ 2011 Г.</vt:lpstr>
      <vt:lpstr>ИГРОВОЙ КЛАССНЫЙ ЧАС «ВКУСНЫЕ ИСТОРИИ»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ПРОСВЕТИТЕЛЬСКАЯ РАБОТА О ЗДОРОВОМ ПИТАНИИ ИГРОВОЙ КЛАССНЫЙ ЧАС «ВКУСНЫЕ ИСТОРИИ» ВО 2 КЛАССЕ «А» МОУ ЛИЦЕЯ «ТЕХНИКО-ЭКОНОМИЧЕСКИЙ» </dc:title>
  <dc:creator>User</dc:creator>
  <cp:lastModifiedBy>User</cp:lastModifiedBy>
  <cp:revision>17</cp:revision>
  <dcterms:created xsi:type="dcterms:W3CDTF">2011-01-23T10:55:53Z</dcterms:created>
  <dcterms:modified xsi:type="dcterms:W3CDTF">2011-07-11T15:36:17Z</dcterms:modified>
</cp:coreProperties>
</file>