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20.06.2013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0192" y="672119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</a:t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№24»</a:t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Мирнинский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Республики Саха (Якутия)</a:t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2095" y="1885594"/>
            <a:ext cx="69127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ЛОУ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««Калейдоскоп желаний» »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МКОУ «СОШ №24»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г.Удачный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2013г.</a:t>
            </a: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нс\Desktop\фото лагерь\WP_20130611_0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672" y="3581692"/>
            <a:ext cx="5741550" cy="324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3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05800" cy="6503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Минута славы.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днс\Desktop\фото лагерь\WP_20130618_0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/>
          <a:stretch/>
        </p:blipFill>
        <p:spPr bwMode="auto">
          <a:xfrm>
            <a:off x="0" y="816555"/>
            <a:ext cx="4572000" cy="275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нс\Desktop\фото лагерь\WP_20130618_0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42" b="10210"/>
          <a:stretch/>
        </p:blipFill>
        <p:spPr bwMode="auto">
          <a:xfrm>
            <a:off x="3758007" y="3592506"/>
            <a:ext cx="5277654" cy="326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нс\Desktop\фото лагерь\WP_20130618_0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8" r="7905" b="9409"/>
          <a:stretch/>
        </p:blipFill>
        <p:spPr bwMode="auto">
          <a:xfrm>
            <a:off x="4572000" y="816554"/>
            <a:ext cx="4463660" cy="275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нс\Desktop\фото лагерь\WP_20130618_0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r="16588"/>
          <a:stretch/>
        </p:blipFill>
        <p:spPr bwMode="auto">
          <a:xfrm>
            <a:off x="0" y="3571816"/>
            <a:ext cx="4572001" cy="328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0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5783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Большие гонки.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днс\Desktop\фото лагерь\WP_20130619_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5535"/>
            <a:ext cx="4933399" cy="278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нс\Desktop\фото лагерь\WP_20130619_01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40"/>
          <a:stretch/>
        </p:blipFill>
        <p:spPr bwMode="auto">
          <a:xfrm>
            <a:off x="0" y="3581753"/>
            <a:ext cx="5207060" cy="327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нс\Desktop\фото лагерь\WP_20130619_02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87" t="14247" r="38002" b="36933"/>
          <a:stretch/>
        </p:blipFill>
        <p:spPr bwMode="auto">
          <a:xfrm>
            <a:off x="4892952" y="795535"/>
            <a:ext cx="4251048" cy="318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нс\Desktop\фото лагерь\WP_20130619_02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79" r="34565" b="18570"/>
          <a:stretch/>
        </p:blipFill>
        <p:spPr bwMode="auto">
          <a:xfrm>
            <a:off x="4572000" y="3429000"/>
            <a:ext cx="4427984" cy="327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62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85164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"Давайте познакомимся!" </a:t>
            </a:r>
          </a:p>
        </p:txBody>
      </p:sp>
      <p:pic>
        <p:nvPicPr>
          <p:cNvPr id="1026" name="Picture 2" descr="C:\Users\днс\Desktop\фото лагерь\WP_20130611_03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259369"/>
            <a:ext cx="4313547" cy="285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нс\Desktop\фото лагерь\WP_20130605_0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3548" y="1259369"/>
            <a:ext cx="4830452" cy="274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нс\Desktop\фото лагерь\WP_20130605_00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018"/>
          <a:stretch/>
        </p:blipFill>
        <p:spPr bwMode="auto">
          <a:xfrm>
            <a:off x="20689" y="4005064"/>
            <a:ext cx="4292859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нс\Desktop\фото лагерь\WP_20130605_00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460" b="3533"/>
          <a:stretch/>
        </p:blipFill>
        <p:spPr bwMode="auto">
          <a:xfrm>
            <a:off x="4300364" y="3990155"/>
            <a:ext cx="4843636" cy="288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4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днс\Desktop\фото лагерь\WP_20130608_01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34" t="126" r="8493" b="-126"/>
          <a:stretch/>
        </p:blipFill>
        <p:spPr bwMode="auto">
          <a:xfrm>
            <a:off x="0" y="404664"/>
            <a:ext cx="5725448" cy="37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днс\Desktop\фото лагерь\WP_20130608_02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012"/>
          <a:stretch/>
        </p:blipFill>
        <p:spPr bwMode="auto">
          <a:xfrm>
            <a:off x="4394228" y="3095128"/>
            <a:ext cx="4749771" cy="372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66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днс\Desktop\фото лагерь\WP_20130608_0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2"/>
            <a:ext cx="535501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нс\Desktop\фото лагерь\WP_20130608_03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15"/>
          <a:stretch/>
        </p:blipFill>
        <p:spPr bwMode="auto">
          <a:xfrm>
            <a:off x="4008521" y="0"/>
            <a:ext cx="5135479" cy="302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днс\Desktop\фото лагерь\WP_20130608_03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9" r="18192"/>
          <a:stretch/>
        </p:blipFill>
        <p:spPr bwMode="auto">
          <a:xfrm>
            <a:off x="2123728" y="3056084"/>
            <a:ext cx="5017584" cy="386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710" y="188640"/>
            <a:ext cx="8305800" cy="5223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Доброе утро!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днс\Desktop\фото лагерь\WP_20130611_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9114" y="1114805"/>
            <a:ext cx="484501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нс\Desktop\фото лагерь\WP_20130613_04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99"/>
          <a:stretch/>
        </p:blipFill>
        <p:spPr bwMode="auto">
          <a:xfrm>
            <a:off x="4299593" y="3429000"/>
            <a:ext cx="482696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нс\Desktop\фото лагерь\WP_20130608_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299593" y="1137523"/>
            <a:ext cx="484501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днс\Desktop\фото лагерь\WP_20130613_04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06" t="17950" r="23772" b="-17950"/>
          <a:stretch/>
        </p:blipFill>
        <p:spPr bwMode="auto">
          <a:xfrm>
            <a:off x="-89114" y="3851109"/>
            <a:ext cx="4561724" cy="375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2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48" y="-315416"/>
            <a:ext cx="830580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Игры на свежем воздухе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днс\Desktop\фото лагерь\WP_20130614_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209" y="1052736"/>
            <a:ext cx="4956949" cy="279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нс\Desktop\фото лагерь\WP_20130617_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931" y="3493047"/>
            <a:ext cx="6000150" cy="338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днс\Desktop\фото лагерь\WP_20130614_01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729"/>
          <a:stretch/>
        </p:blipFill>
        <p:spPr bwMode="auto">
          <a:xfrm>
            <a:off x="4654355" y="3493047"/>
            <a:ext cx="4456352" cy="338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днс\Desktop\фото лагерь\WP_20130614_0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3083" y="1075454"/>
            <a:ext cx="4320917" cy="244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9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305800" cy="6389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Интеллектуальные игры.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днс\Desktop\фото лагерь\WP_20130611_0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1482" y="980728"/>
            <a:ext cx="548251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днс\Desktop\фото лагерь\WP_20130618_02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047"/>
          <a:stretch/>
        </p:blipFill>
        <p:spPr bwMode="auto">
          <a:xfrm flipH="1">
            <a:off x="-1" y="947129"/>
            <a:ext cx="4209352" cy="312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днс\Desktop\фото лагерь\WP_20130618_0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4924028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днс\Desktop\фото лагерь\WP_20130617_0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2324" y="4077072"/>
            <a:ext cx="4924030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2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05800" cy="7647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День России.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днс\Desktop\фото лагерь\WP_20130611_0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84501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днс\Desktop\фото лагерь\WP_20130611_02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71" r="16901" b="15541"/>
          <a:stretch/>
        </p:blipFill>
        <p:spPr bwMode="auto">
          <a:xfrm>
            <a:off x="4845015" y="828953"/>
            <a:ext cx="4298985" cy="274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днс\Desktop\фото лагерь\WP_20130611_03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457"/>
          <a:stretch/>
        </p:blipFill>
        <p:spPr bwMode="auto">
          <a:xfrm>
            <a:off x="2987824" y="3526768"/>
            <a:ext cx="4691791" cy="333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8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М</a:t>
            </a:r>
            <a:r>
              <a:rPr lang="ru-RU" sz="2800" b="1" dirty="0" smtClean="0">
                <a:solidFill>
                  <a:srgbClr val="C00000"/>
                </a:solidFill>
              </a:rPr>
              <a:t>ероприятие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по </a:t>
            </a:r>
            <a:r>
              <a:rPr lang="ru-RU" sz="2800" b="1" dirty="0">
                <a:solidFill>
                  <a:srgbClr val="C00000"/>
                </a:solidFill>
              </a:rPr>
              <a:t>правилам дорожного движения </a:t>
            </a:r>
          </a:p>
        </p:txBody>
      </p:sp>
      <p:pic>
        <p:nvPicPr>
          <p:cNvPr id="11266" name="Picture 2" descr="C:\Users\днс\Desktop\фото лагерь\WP_20130613_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340768"/>
            <a:ext cx="459001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днс\Desktop\фото лагерь\WP_20130613_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015" y="1340768"/>
            <a:ext cx="459001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днс\Desktop\фото лагерь\WP_20130613_0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865"/>
          <a:stretch/>
        </p:blipFill>
        <p:spPr bwMode="auto">
          <a:xfrm>
            <a:off x="0" y="3906485"/>
            <a:ext cx="5597896" cy="316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днс\Desktop\фото лагерь\WP_20130613_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983" y="3933056"/>
            <a:ext cx="535501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4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</TotalTime>
  <Words>44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Муниципальное казенное общеобразовательное учреждение «Средняя общеобразовательная школа №24» Муниципального образования «Мирнинский район» Республики Саха (Якутия)  </vt:lpstr>
      <vt:lpstr>"Давайте познакомимся!" </vt:lpstr>
      <vt:lpstr>Презентация PowerPoint</vt:lpstr>
      <vt:lpstr>Презентация PowerPoint</vt:lpstr>
      <vt:lpstr>Доброе утро!</vt:lpstr>
      <vt:lpstr>Игры на свежем воздухе.</vt:lpstr>
      <vt:lpstr>Интеллектуальные игры.</vt:lpstr>
      <vt:lpstr>День России.</vt:lpstr>
      <vt:lpstr>Мероприятие  по правилам дорожного движения </vt:lpstr>
      <vt:lpstr>Минута славы.</vt:lpstr>
      <vt:lpstr>Большие гонки.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общеобразовательное учреждение «Средняя общеобразовательная школа №24» Муниципального образования «Мирнинский район» Республики Саха (Якутия)  </dc:title>
  <dc:creator>днс</dc:creator>
  <cp:lastModifiedBy>днс</cp:lastModifiedBy>
  <cp:revision>17</cp:revision>
  <dcterms:created xsi:type="dcterms:W3CDTF">2013-06-18T14:00:26Z</dcterms:created>
  <dcterms:modified xsi:type="dcterms:W3CDTF">2013-06-19T14:06:43Z</dcterms:modified>
</cp:coreProperties>
</file>