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3DED-5D42-4B94-8719-7643A45B30AF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193-0894-4D60-9F20-5762D361AC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День самоуправления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Профессия </a:t>
            </a:r>
            <a:r>
              <a:rPr lang="ru-RU" dirty="0" err="1" smtClean="0"/>
              <a:t>Учитель-трудная</a:t>
            </a:r>
            <a:r>
              <a:rPr lang="ru-RU" dirty="0" smtClean="0"/>
              <a:t>, </a:t>
            </a:r>
            <a:r>
              <a:rPr lang="ru-RU" dirty="0" err="1" smtClean="0"/>
              <a:t>почётная,интересная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моя </a:t>
            </a:r>
            <a:r>
              <a:rPr lang="ru-RU" dirty="0" err="1" smtClean="0"/>
              <a:t>профессия.Математика</a:t>
            </a:r>
            <a:r>
              <a:rPr lang="ru-RU" dirty="0" smtClean="0"/>
              <a:t> в 6 </a:t>
            </a:r>
            <a:r>
              <a:rPr lang="ru-RU" dirty="0" err="1" smtClean="0"/>
              <a:t>классе.У</a:t>
            </a:r>
            <a:r>
              <a:rPr lang="ru-RU" dirty="0" smtClean="0"/>
              <a:t> доски Фёдорова Олеся Вячеславовна.</a:t>
            </a:r>
            <a:endParaRPr lang="ru-RU" dirty="0"/>
          </a:p>
        </p:txBody>
      </p:sp>
      <p:pic>
        <p:nvPicPr>
          <p:cNvPr id="1026" name="Picture 2" descr="C:\Users\User\Desktop\день самоуправления1\DSCN10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Учитель начальных </a:t>
            </a:r>
            <a:r>
              <a:rPr lang="ru-RU" dirty="0" err="1" smtClean="0"/>
              <a:t>классов-Соловьёва</a:t>
            </a:r>
            <a:r>
              <a:rPr lang="ru-RU" dirty="0" smtClean="0"/>
              <a:t> Наталия Сергеевна.</a:t>
            </a:r>
            <a:endParaRPr lang="ru-RU" dirty="0"/>
          </a:p>
        </p:txBody>
      </p:sp>
      <p:pic>
        <p:nvPicPr>
          <p:cNvPr id="2050" name="Picture 2" descr="C:\Users\User\Desktop\день самоуправления1\DSCN11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Я русский бы выучила только за то, что нужно сдавать </a:t>
            </a:r>
            <a:r>
              <a:rPr lang="ru-RU" sz="2700" dirty="0" err="1" smtClean="0"/>
              <a:t>ЕГЭ.Имя</a:t>
            </a:r>
            <a:r>
              <a:rPr lang="ru-RU" sz="2700" dirty="0" smtClean="0"/>
              <a:t> прилагательное с 5 классом изучала </a:t>
            </a:r>
            <a:r>
              <a:rPr lang="ru-RU" dirty="0" smtClean="0"/>
              <a:t>Клевцова </a:t>
            </a:r>
            <a:r>
              <a:rPr lang="ru-RU" smtClean="0"/>
              <a:t>Кристина Фёдоровна. </a:t>
            </a:r>
            <a:endParaRPr lang="ru-RU" dirty="0"/>
          </a:p>
        </p:txBody>
      </p:sp>
      <p:pic>
        <p:nvPicPr>
          <p:cNvPr id="3074" name="Picture 2" descr="C:\Users\User\Desktop\день самоуправления1\DSCN10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День самоуправления в школе</vt:lpstr>
      <vt:lpstr>Это моя профессия.Математика в 6 классе.У доски Фёдорова Олеся Вячеславовна.</vt:lpstr>
      <vt:lpstr>Учитель начальных классов-Соловьёва Наталия Сергеевна.</vt:lpstr>
      <vt:lpstr>Я русский бы выучила только за то, что нужно сдавать ЕГЭ.Имя прилагательное с 5 классом изучала Клевцова Кристина Фёдоровна.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самоуправления в школе</dc:title>
  <dc:creator>User</dc:creator>
  <cp:lastModifiedBy>User</cp:lastModifiedBy>
  <cp:revision>1</cp:revision>
  <dcterms:created xsi:type="dcterms:W3CDTF">2013-04-21T11:49:21Z</dcterms:created>
  <dcterms:modified xsi:type="dcterms:W3CDTF">2013-04-21T11:55:22Z</dcterms:modified>
</cp:coreProperties>
</file>