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9" r:id="rId5"/>
    <p:sldId id="262" r:id="rId6"/>
    <p:sldId id="263" r:id="rId7"/>
    <p:sldId id="257" r:id="rId8"/>
    <p:sldId id="258" r:id="rId9"/>
    <p:sldId id="264" r:id="rId10"/>
    <p:sldId id="265" r:id="rId11"/>
    <p:sldId id="260" r:id="rId12"/>
    <p:sldId id="266" r:id="rId13"/>
    <p:sldId id="272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28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74B9-306B-440B-900F-CDDF7450AF4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B3E2-9CC2-4856-88B1-8C23CDAD7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74B9-306B-440B-900F-CDDF7450AF4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B3E2-9CC2-4856-88B1-8C23CDAD7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74B9-306B-440B-900F-CDDF7450AF4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B3E2-9CC2-4856-88B1-8C23CDAD7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74B9-306B-440B-900F-CDDF7450AF4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B3E2-9CC2-4856-88B1-8C23CDAD7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74B9-306B-440B-900F-CDDF7450AF4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B3E2-9CC2-4856-88B1-8C23CDAD7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74B9-306B-440B-900F-CDDF7450AF4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B3E2-9CC2-4856-88B1-8C23CDAD7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74B9-306B-440B-900F-CDDF7450AF4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B3E2-9CC2-4856-88B1-8C23CDAD7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74B9-306B-440B-900F-CDDF7450AF4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B3E2-9CC2-4856-88B1-8C23CDAD7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74B9-306B-440B-900F-CDDF7450AF4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B3E2-9CC2-4856-88B1-8C23CDAD7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74B9-306B-440B-900F-CDDF7450AF4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B3E2-9CC2-4856-88B1-8C23CDAD7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74B9-306B-440B-900F-CDDF7450AF4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B3E2-9CC2-4856-88B1-8C23CDAD7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274B9-306B-440B-900F-CDDF7450AF40}" type="datetimeFigureOut">
              <a:rPr lang="ru-RU" smtClean="0"/>
              <a:pPr/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BB3E2-9CC2-4856-88B1-8C23CDAD7E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hyperlink" Target="http://forum.say7.info/album_page.php?pic_id=247296" TargetMode="External"/><Relationship Id="rId4" Type="http://schemas.openxmlformats.org/officeDocument/2006/relationships/image" Target="../media/image5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ozo.ru/wp-content/uploads/2011/08/38268892_2370280521_3e26d4093c_o.jpeg" TargetMode="External"/><Relationship Id="rId3" Type="http://schemas.openxmlformats.org/officeDocument/2006/relationships/hyperlink" Target="http://www.trozo.ru/wp-content/uploads/2011/08/38268929_2343766912_ed9439ee1b_o.jpeg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rozo.ru/wp-content/uploads/2011/08/38268812_2337584115_d813fd66da_o.jpeg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0" Type="http://schemas.openxmlformats.org/officeDocument/2006/relationships/hyperlink" Target="http://www.trozo.ru/wp-content/uploads/2011/08/38268850_2310352658_00509c5deb_o.jpeg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://www.trozo.ru/wp-content/uploads/2011/08/3433601911_6d5df13242.jpeg" TargetMode="External"/><Relationship Id="rId7" Type="http://schemas.openxmlformats.org/officeDocument/2006/relationships/hyperlink" Target="http://www.trozo.ru/wp-content/uploads/2011/08/4389715551_e23b6aa0e8.jpe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hyperlink" Target="http://www.trozo.ru/wp-content/uploads/2011/08/4550577933_0921d07fbd.jpeg" TargetMode="External"/><Relationship Id="rId10" Type="http://schemas.openxmlformats.org/officeDocument/2006/relationships/image" Target="../media/image26.jpeg"/><Relationship Id="rId4" Type="http://schemas.openxmlformats.org/officeDocument/2006/relationships/image" Target="../media/image23.jpeg"/><Relationship Id="rId9" Type="http://schemas.openxmlformats.org/officeDocument/2006/relationships/hyperlink" Target="http://www.trozo.ru/wp-content/uploads/2011/08/4550577939_dd74773ec0_z.jpe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hyperlink" Target="http://forum.say7.info/album_page.php?pic_id=247296" TargetMode="External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hyperlink" Target="http://forum.say7.info/album_page.php?pic_id=247276" TargetMode="Externa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титульный лист\00b1bf0648d6t[1]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1000108"/>
            <a:ext cx="71711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«Стильные штучки»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 descr="E:\аннимашки\100bc1d53576167d64bb18e69f212b22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857364"/>
            <a:ext cx="1066800" cy="1600200"/>
          </a:xfrm>
          <a:prstGeom prst="rect">
            <a:avLst/>
          </a:prstGeom>
          <a:noFill/>
        </p:spPr>
      </p:pic>
      <p:pic>
        <p:nvPicPr>
          <p:cNvPr id="4098" name="Picture 2" descr="C:\Users\Св\Pictures\аннимашки\0b4ed896042f14009798968f38d5e0b6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500438"/>
            <a:ext cx="5572164" cy="12144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71736" y="357166"/>
            <a:ext cx="31920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Мастер-класс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71868" y="4929198"/>
            <a:ext cx="52149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Разработала: </a:t>
            </a:r>
            <a:r>
              <a:rPr lang="ru-RU" sz="2000" b="1" dirty="0" err="1" smtClean="0"/>
              <a:t>Райх</a:t>
            </a:r>
            <a:r>
              <a:rPr lang="ru-RU" sz="2000" b="1" dirty="0" smtClean="0"/>
              <a:t> Светлана Викторовна</a:t>
            </a:r>
          </a:p>
          <a:p>
            <a:r>
              <a:rPr lang="ru-RU" sz="2000" b="1" dirty="0" smtClean="0"/>
              <a:t>                                учитель технологии</a:t>
            </a:r>
          </a:p>
          <a:p>
            <a:r>
              <a:rPr lang="ru-RU" sz="2000" b="1" dirty="0" smtClean="0"/>
              <a:t>                         МКОУ «Школа-интернат№3»</a:t>
            </a:r>
          </a:p>
          <a:p>
            <a:r>
              <a:rPr lang="ru-RU" sz="2000" b="1" dirty="0" smtClean="0"/>
              <a:t>                                    Г. Прокопьевск</a:t>
            </a:r>
          </a:p>
          <a:p>
            <a:r>
              <a:rPr lang="ru-RU" sz="2000" b="1" dirty="0" smtClean="0"/>
              <a:t>                                   Кемеровская область</a:t>
            </a:r>
            <a:endParaRPr lang="ru-RU" sz="2000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титульный лист\00b1bf0648d6t[1]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357166"/>
            <a:ext cx="62680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Внешнее оформление</a:t>
            </a:r>
            <a:endParaRPr lang="ru-RU" sz="4400" b="1" cap="all" spc="0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C:\Users\Св\Desktop\МК\P101002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85918" y="2143116"/>
            <a:ext cx="2094523" cy="157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Св\Desktop\МК\P1010024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28662" y="4929198"/>
            <a:ext cx="203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Св\Desktop\МК\P1010023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86380" y="2214554"/>
            <a:ext cx="1985108" cy="148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Св\Desktop\МК\P1010027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643306" y="4929198"/>
            <a:ext cx="1985108" cy="148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Св\Desktop\МК\P1010030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429388" y="5000636"/>
            <a:ext cx="2014464" cy="151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28662" y="1428736"/>
            <a:ext cx="8215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1.Собрать ленту по краю.   Приклеить к голове.       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85786" y="3857628"/>
            <a:ext cx="81401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2.  Выполнить листочки по образцу. </a:t>
            </a:r>
          </a:p>
          <a:p>
            <a:r>
              <a:rPr lang="ru-RU" sz="2800" b="1" dirty="0" smtClean="0"/>
              <a:t> Приклеить листочки и заготовки ножек из бисера.</a:t>
            </a:r>
            <a:endParaRPr lang="ru-RU" sz="2800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титульный лист\00b1bf0648d6t[1]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428604"/>
            <a:ext cx="63861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Выполнение застежки</a:t>
            </a:r>
            <a:endParaRPr lang="ru-RU" sz="4400" b="1" cap="all" spc="0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C:\Users\Св\Desktop\МК\P1010026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1643050"/>
            <a:ext cx="250033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Св\Desktop\МК\P1010029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7224" y="4357694"/>
            <a:ext cx="264320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18980" y="1714488"/>
            <a:ext cx="59250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/>
              <a:t>Вырезать круг меньшего размера,</a:t>
            </a:r>
          </a:p>
          <a:p>
            <a:pPr marL="342900" indent="-342900"/>
            <a:r>
              <a:rPr lang="ru-RU" sz="2800" b="1" dirty="0" smtClean="0"/>
              <a:t>   чем голова.     Сделать надрезы.</a:t>
            </a:r>
          </a:p>
          <a:p>
            <a:pPr marL="342900" indent="-342900"/>
            <a:r>
              <a:rPr lang="ru-RU" sz="2800" b="1" dirty="0" smtClean="0"/>
              <a:t>   Вставить булавку.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00430" y="4572008"/>
            <a:ext cx="5207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2. Приклеить застежку к голове.</a:t>
            </a:r>
            <a:endParaRPr lang="ru-RU" sz="2800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титульный лист\00b1bf0648d6t[1]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13001692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E:\титульный лист\00b1bf0648d6t[1]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C:\Users\Св\Desktop\МК\P101003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1928802"/>
            <a:ext cx="471490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85852" y="285728"/>
            <a:ext cx="6671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Привет!   А вот  и  я!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титульный лист\00b1bf0648d6t[1]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14348" y="500042"/>
            <a:ext cx="80010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вот еще!</a:t>
            </a:r>
            <a:endParaRPr lang="ru-RU" sz="4400" b="1" cap="all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 descr="P101006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58" y="1214422"/>
            <a:ext cx="2321700" cy="3095598"/>
          </a:xfrm>
          <a:prstGeom prst="teardrop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 descr="P101006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282303">
            <a:off x="2643302" y="1319593"/>
            <a:ext cx="3768396" cy="5024528"/>
          </a:xfrm>
          <a:prstGeom prst="teardrop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 descr="P101006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500826" y="3429000"/>
            <a:ext cx="2303858" cy="3071810"/>
          </a:xfrm>
          <a:prstGeom prst="teardrop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титульный лист\00b1bf0648d6t[1]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928670"/>
            <a:ext cx="81359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безопасной работы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714488"/>
            <a:ext cx="85172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 ручными инструментами.</a:t>
            </a:r>
          </a:p>
          <a:p>
            <a:pPr marL="342900" indent="-342900">
              <a:buAutoNum type="arabicPeriod"/>
            </a:pP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 клеем.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в\Pictures\аннимашки\66711258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643181"/>
            <a:ext cx="1857388" cy="1447315"/>
          </a:xfrm>
          <a:prstGeom prst="rect">
            <a:avLst/>
          </a:prstGeom>
          <a:noFill/>
        </p:spPr>
      </p:pic>
      <p:pic>
        <p:nvPicPr>
          <p:cNvPr id="2051" name="Picture 3" descr="C:\Users\Св\Pictures\аннимашки\89183899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714620"/>
            <a:ext cx="1785950" cy="1425627"/>
          </a:xfrm>
          <a:prstGeom prst="rect">
            <a:avLst/>
          </a:prstGeom>
          <a:noFill/>
        </p:spPr>
      </p:pic>
      <p:pic>
        <p:nvPicPr>
          <p:cNvPr id="7" name="Рисунок 6" descr="Фото">
            <a:hlinkClick r:id="rId5" tgtFrame="_blank"/>
          </p:cNvPr>
          <p:cNvPicPr/>
          <p:nvPr/>
        </p:nvPicPr>
        <p:blipFill>
          <a:blip r:embed="rId6">
            <a:clrChange>
              <a:clrFrom>
                <a:srgbClr val="C8CAC9"/>
              </a:clrFrom>
              <a:clrTo>
                <a:srgbClr val="C8CAC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893810">
            <a:off x="5200183" y="4893120"/>
            <a:ext cx="142876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28728" y="357166"/>
            <a:ext cx="6205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Перед работой не забудьте повторить </a:t>
            </a:r>
            <a:endParaRPr lang="ru-RU" sz="2800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титульный лист\00b1bf0648d6t[1]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Св\Pictures\аннимашки\80693250_123_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928670"/>
            <a:ext cx="7224067" cy="321471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57620" y="3857628"/>
            <a:ext cx="4294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 внимание!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5214950"/>
            <a:ext cx="60924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Фантазируйте!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титульный лист\00b1bf0648d6t[1]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0"/>
            <a:ext cx="685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Куклы-брошки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Св\Desktop\МК\P1010037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573591" y="3498319"/>
            <a:ext cx="2769126" cy="2058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Св\Desktop\МК\P1010033.JPG"/>
          <p:cNvPicPr/>
          <p:nvPr/>
        </p:nvPicPr>
        <p:blipFill>
          <a:blip r:embed="rId4" cstate="screen"/>
          <a:srcRect r="-213"/>
          <a:stretch>
            <a:fillRect/>
          </a:stretch>
        </p:blipFill>
        <p:spPr bwMode="auto">
          <a:xfrm>
            <a:off x="3643306" y="4500570"/>
            <a:ext cx="250033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Св\Desktop\МК\P1010031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00000">
            <a:off x="6058717" y="3656795"/>
            <a:ext cx="2955919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Св\Desktop\МК\P1010032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86182" y="2928934"/>
            <a:ext cx="2165346" cy="1481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71472" y="857232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Сейчас среди подростков модно иметь на телефоне, сумке различные брелки, брошки.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1500174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Брелки на телефон и другие милые вам сердцу «штучки» </a:t>
            </a:r>
            <a:r>
              <a:rPr lang="ru-RU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каждый  может сделать себе, младшим детям, подружке,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Просто надо включить воображение, приложить старание, и получится оригинальное изделие! 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титульный лист\00b1bf0648d6t[1]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mtdata.ru/u9/photo4BF1/20493598537-0/original.jpg">
            <a:hlinkClick r:id="rId3" tooltip="&quot;Уникальные идеи для подарка. Куклы - брошки.&quot;"/>
          </p:cNvPr>
          <p:cNvPicPr/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214818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mtdata.ru/u9/photo7D96/20047452839-0/original.jpg"/>
          <p:cNvPicPr/>
          <p:nvPr/>
        </p:nvPicPr>
        <p:blipFill>
          <a:blip r:embed="rId5" cstate="screen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2500306"/>
            <a:ext cx="200023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tdata.ru/u9/photo02F3/20601307141-0/original.jpg">
            <a:hlinkClick r:id="rId6" tooltip="&quot;Уникальные идеи для подарка. Куклы - брошки.&quot;"/>
          </p:cNvPr>
          <p:cNvPicPr/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000372"/>
            <a:ext cx="2066921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tdata.ru/u9/photo80AD/20270525688-0/original.jpg">
            <a:hlinkClick r:id="rId8" tooltip="&quot;Уникальные идеи для подарка. Куклы - брошки.&quot;"/>
          </p:cNvPr>
          <p:cNvPicPr/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4357694"/>
            <a:ext cx="2143140" cy="214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mtdata.ru/u9/photo337B/20824379990-0/original.jpg">
            <a:hlinkClick r:id="rId10" tooltip="&quot;Уникальные идеи для подарка. Куклы - брошки.&quot;"/>
          </p:cNvPr>
          <p:cNvPicPr/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14546" y="4357694"/>
            <a:ext cx="2286016" cy="2143140"/>
          </a:xfrm>
          <a:prstGeom prst="ellipse">
            <a:avLst/>
          </a:prstGeom>
          <a:ln w="76200">
            <a:solidFill>
              <a:srgbClr val="FFC000"/>
            </a:solidFill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7158" y="285728"/>
            <a:ext cx="84296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Представляю вашему вниманию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уникальную идею (которую подсмотрела в интернете) необычного и запоминающегося подарка для детей и подростков (который вы можете сделать и для себя) – куклы “в петличку”. Сшить такие куклы с цветочными головами не составит особого труда, но как они оттенят и придадут оригинальности любому наряду, сумке, косметичке!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титульный лист\00b1bf0648d6t[1]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Фото004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5063880">
            <a:off x="351165" y="1947733"/>
            <a:ext cx="1785950" cy="2161776"/>
          </a:xfrm>
          <a:prstGeom prst="teardrop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426073">
            <a:off x="6460949" y="4108705"/>
            <a:ext cx="1366659" cy="1704064"/>
          </a:xfrm>
          <a:prstGeom prst="teardrop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798218">
            <a:off x="2183740" y="1824223"/>
            <a:ext cx="2497050" cy="1643888"/>
          </a:xfrm>
          <a:prstGeom prst="teardrop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 r="-1"/>
          <a:stretch>
            <a:fillRect/>
          </a:stretch>
        </p:blipFill>
        <p:spPr bwMode="auto">
          <a:xfrm>
            <a:off x="0" y="3786190"/>
            <a:ext cx="2325183" cy="1571636"/>
          </a:xfrm>
          <a:prstGeom prst="teardrop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874278">
            <a:off x="1857940" y="4374245"/>
            <a:ext cx="1972734" cy="1474853"/>
          </a:xfrm>
          <a:prstGeom prst="teardrop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2453351">
            <a:off x="3120454" y="3027869"/>
            <a:ext cx="2394723" cy="1724092"/>
          </a:xfrm>
          <a:prstGeom prst="teardrop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6099323">
            <a:off x="6537129" y="2150099"/>
            <a:ext cx="1604487" cy="1235546"/>
          </a:xfrm>
          <a:prstGeom prst="teardrop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rot="11866318">
            <a:off x="7916204" y="2442398"/>
            <a:ext cx="1261525" cy="1513830"/>
          </a:xfrm>
          <a:prstGeom prst="teardrop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15254975">
            <a:off x="7541269" y="4049274"/>
            <a:ext cx="1608127" cy="1206095"/>
          </a:xfrm>
          <a:prstGeom prst="teardrop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 rot="3051613">
            <a:off x="5596996" y="2992210"/>
            <a:ext cx="1666688" cy="1225016"/>
          </a:xfrm>
          <a:prstGeom prst="teardrop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714480" y="214290"/>
            <a:ext cx="6386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цветочном саду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1000108"/>
            <a:ext cx="80010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Представьте, что вы в замечательном саду, где цветут чудесные цветы, замечательные ощущения.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Перенеся свои чувства в свою работу можно создать чудесные вещи.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428860" y="3643314"/>
            <a:ext cx="571504" cy="5572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286644" y="3571876"/>
            <a:ext cx="571504" cy="5572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титульный лист\00b1bf0648d6t[1]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mtdata.ru/u9/photoB69D/20055108480-0/original.jpg">
            <a:hlinkClick r:id="rId3" tooltip="&quot;Уникальные идеи для подарка. Куклы - брошки.&quot;"/>
          </p:cNvPr>
          <p:cNvPicPr/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785926"/>
            <a:ext cx="2690814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mtdata.ru/u9/photoB9A2/20501254178-0/original.jpg">
            <a:hlinkClick r:id="rId5" tooltip="&quot;Уникальные идеи для подарка. Куклы - брошки.&quot;"/>
          </p:cNvPr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5595004">
            <a:off x="5111800" y="3876946"/>
            <a:ext cx="2714644" cy="2500330"/>
          </a:xfrm>
          <a:prstGeom prst="teardrop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 descr="http://mtdata.ru/u9/photoF415/20278181329-0/original.jpg">
            <a:hlinkClick r:id="rId7" tooltip="&quot;Уникальные идеи для подарка. Куклы - брошки.&quot;"/>
          </p:cNvPr>
          <p:cNvPicPr/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1500174"/>
            <a:ext cx="2046510" cy="239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tdata.ru/u9/photo68A2/20947399876-0/original.jpg">
            <a:hlinkClick r:id="rId9" tooltip="&quot;Уникальные идеи для подарка. Куклы - брошки.&quot;"/>
          </p:cNvPr>
          <p:cNvPicPr/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857356" y="4000504"/>
            <a:ext cx="2857520" cy="2357454"/>
          </a:xfrm>
          <a:prstGeom prst="teardrop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71604" y="214290"/>
            <a:ext cx="54551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Веселые человечки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7422" y="928670"/>
            <a:ext cx="44190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      По тому же принципу </a:t>
            </a:r>
          </a:p>
          <a:p>
            <a:r>
              <a:rPr lang="ru-RU" sz="2800" dirty="0" smtClean="0"/>
              <a:t>        изготавливаются</a:t>
            </a:r>
          </a:p>
          <a:p>
            <a:r>
              <a:rPr lang="ru-RU" sz="2800" dirty="0" smtClean="0"/>
              <a:t> и такие веселые человечки</a:t>
            </a:r>
            <a:endParaRPr lang="ru-RU" sz="28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титульный лист\00b1bf0648d6t[1]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142852"/>
            <a:ext cx="8429684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None/>
            </a:pP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работы нам понадобятся </a:t>
            </a:r>
          </a:p>
          <a:p>
            <a:pPr lvl="1" algn="ctr">
              <a:buNone/>
            </a:pP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материалы: </a:t>
            </a:r>
          </a:p>
          <a:p>
            <a:pPr lvl="1" algn="ctr">
              <a:buNone/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ткань трикотажная, синтепон или вата  для лица;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●атласные ленты  разной ширины для оформления лепестков;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● разные украшения (бусины, стразы, бисер и т.д.)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● булавки;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клей «момент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Инструменты: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●ножницы,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● игла;</a:t>
            </a:r>
          </a:p>
          <a:p>
            <a:pPr lvl="1">
              <a:buNone/>
            </a:pPr>
            <a:endParaRPr lang="ru-RU" sz="24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ru-RU" sz="24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ru-RU" sz="24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ru-RU" sz="24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ото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500570"/>
            <a:ext cx="128588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Фото">
            <a:hlinkClick r:id="rId5" tgtFrame="_blank"/>
          </p:cNvPr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29388" y="3357562"/>
            <a:ext cx="192882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Фото">
            <a:hlinkClick r:id="rId3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44" y="4500570"/>
            <a:ext cx="142876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Св\Pictures\аннимашки\08101583[1]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500042"/>
            <a:ext cx="1333500" cy="8477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титульный лист\00b1bf0648d6t[1]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1538" y="214290"/>
            <a:ext cx="71391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Технология изготовления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C:\Users\Св\Desktop\МК\P101000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1071546"/>
            <a:ext cx="2548054" cy="166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Св\Desktop\МК\P1010003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48" y="2928934"/>
            <a:ext cx="2506660" cy="179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Св\Desktop\МК\P1010005 (2).JPG"/>
          <p:cNvPicPr/>
          <p:nvPr/>
        </p:nvPicPr>
        <p:blipFill>
          <a:blip r:embed="rId5" cstate="screen">
            <a:lum bright="-10000"/>
          </a:blip>
          <a:srcRect/>
          <a:stretch>
            <a:fillRect/>
          </a:stretch>
        </p:blipFill>
        <p:spPr bwMode="auto">
          <a:xfrm>
            <a:off x="714348" y="4929198"/>
            <a:ext cx="2512156" cy="174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428992" y="1571612"/>
            <a:ext cx="41476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2.Собрать круг по краю</a:t>
            </a:r>
          </a:p>
          <a:p>
            <a:pPr marL="342900" indent="-34290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стежками «через край».</a:t>
            </a:r>
          </a:p>
          <a:p>
            <a:pPr marL="342900" indent="-34290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Стянуть.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7554" y="3071810"/>
            <a:ext cx="46894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Вложить шарик из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синтепона или ваты в круг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из ткани. Стянуть.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992" y="5072074"/>
            <a:ext cx="50257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4.Отверстие хорошо стянуть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зашить. Нитку не обрезать.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7095" y="1000108"/>
            <a:ext cx="5786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Вырезать круг из ткани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 = 7 c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4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титульный лист\00b1bf0648d6t[1]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Св\Desktop\МК\P1010008.JPG"/>
          <p:cNvPicPr/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785786" y="1428736"/>
            <a:ext cx="257176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Св\Desktop\МК\P1010015 (2)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5786" y="3714752"/>
            <a:ext cx="2643206" cy="20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71538" y="428604"/>
            <a:ext cx="68852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Оформление лица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1500174"/>
            <a:ext cx="5357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Наметить место расположения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глаз и рта.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Оставшейся ниткой пришить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глазки из бисера.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Нитку закрепить, отрезать.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3306" y="3786190"/>
            <a:ext cx="50720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6. Красной ниткой выполнить    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рот по схеме: 1-2-1-3</a:t>
            </a:r>
          </a:p>
          <a:p>
            <a:endParaRPr lang="ru-RU" dirty="0"/>
          </a:p>
          <a:p>
            <a:r>
              <a:rPr lang="ru-RU" dirty="0" smtClean="0"/>
              <a:t>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2                                 3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1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6000760" y="5214950"/>
            <a:ext cx="714380" cy="4286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5072066" y="5286388"/>
            <a:ext cx="938218" cy="3667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титульный лист\00b1bf0648d6t[1]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Св\Desktop\МК\P1010016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1857364"/>
            <a:ext cx="242889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Св\Desktop\МК\P1010017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57554" y="1857364"/>
            <a:ext cx="23574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Св\Desktop\МК\P1010018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57884" y="1857364"/>
            <a:ext cx="250033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Св\Desktop\МК\P1010019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357290" y="4572008"/>
            <a:ext cx="255221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Св\Desktop\МК\P1010020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072066" y="4429132"/>
            <a:ext cx="271464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28728" y="285728"/>
            <a:ext cx="58583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Изготовление волос</a:t>
            </a:r>
            <a:endParaRPr lang="ru-RU" sz="4400" b="1" cap="all" spc="0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1142984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Намотать на ладонь  </a:t>
            </a:r>
          </a:p>
          <a:p>
            <a:pPr marL="342900" indent="-342900"/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нитки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57554" y="1142984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81013" algn="l"/>
              </a:tabLs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2.Перевезать нитки посередине.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929322" y="1214422"/>
            <a:ext cx="2547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 Разрезать по краям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142976" y="4000504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81013" algn="l"/>
              </a:tabLs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4-5. Клеем промазать заднюю часть головы, приклеить волос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2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445</Words>
  <Application>Microsoft Office PowerPoint</Application>
  <PresentationFormat>Экран (4:3)</PresentationFormat>
  <Paragraphs>87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34</cp:revision>
  <dcterms:created xsi:type="dcterms:W3CDTF">2012-02-12T12:06:56Z</dcterms:created>
  <dcterms:modified xsi:type="dcterms:W3CDTF">2013-04-22T13:23:27Z</dcterms:modified>
</cp:coreProperties>
</file>