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2" r:id="rId2"/>
    <p:sldId id="268" r:id="rId3"/>
    <p:sldId id="257" r:id="rId4"/>
    <p:sldId id="261" r:id="rId5"/>
    <p:sldId id="258" r:id="rId6"/>
    <p:sldId id="259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8" autoAdjust="0"/>
    <p:restoredTop sz="86410" autoAdjust="0"/>
  </p:normalViewPr>
  <p:slideViewPr>
    <p:cSldViewPr>
      <p:cViewPr varScale="1">
        <p:scale>
          <a:sx n="50" d="100"/>
          <a:sy n="50" d="100"/>
        </p:scale>
        <p:origin x="-15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3DCD-B435-4E8A-9E52-B552ADD90112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DA8E1F-856B-4ADF-A090-124BC80BB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3DCD-B435-4E8A-9E52-B552ADD90112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8E1F-856B-4ADF-A090-124BC80BB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3DCD-B435-4E8A-9E52-B552ADD90112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8E1F-856B-4ADF-A090-124BC80BB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3DCD-B435-4E8A-9E52-B552ADD90112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DA8E1F-856B-4ADF-A090-124BC80BB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3DCD-B435-4E8A-9E52-B552ADD90112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8E1F-856B-4ADF-A090-124BC80BB7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3DCD-B435-4E8A-9E52-B552ADD90112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8E1F-856B-4ADF-A090-124BC80BB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3DCD-B435-4E8A-9E52-B552ADD90112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FDA8E1F-856B-4ADF-A090-124BC80BB7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3DCD-B435-4E8A-9E52-B552ADD90112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8E1F-856B-4ADF-A090-124BC80BB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3DCD-B435-4E8A-9E52-B552ADD90112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8E1F-856B-4ADF-A090-124BC80BB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3DCD-B435-4E8A-9E52-B552ADD90112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8E1F-856B-4ADF-A090-124BC80BB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3DCD-B435-4E8A-9E52-B552ADD90112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8E1F-856B-4ADF-A090-124BC80BB7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AF3DCD-B435-4E8A-9E52-B552ADD90112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DA8E1F-856B-4ADF-A090-124BC80BB7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ердце 4"/>
          <p:cNvSpPr/>
          <p:nvPr/>
        </p:nvSpPr>
        <p:spPr>
          <a:xfrm>
            <a:off x="357158" y="571480"/>
            <a:ext cx="8358214" cy="5929354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Ты + Я = 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огромная Дружба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500306"/>
            <a:ext cx="5000660" cy="1414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Использованы Интернет – ресурсы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971668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Дружба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2143116"/>
            <a:ext cx="6500858" cy="1628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Классный час в 3 классе</a:t>
            </a:r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4357694"/>
            <a:ext cx="72152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Муниципальное специальное (коррекционное) образовательное учреждение для обучающихся воспитанников с ограниченными возможностями здоровья, специальная коррекционная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 школа-интернат 7 вида</a:t>
            </a:r>
            <a:b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 Московская область, г.Павловский Посад.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       Учитель начальных классов </a:t>
            </a:r>
            <a:r>
              <a:rPr lang="ru-RU" b="1" dirty="0" err="1" smtClean="0">
                <a:solidFill>
                  <a:srgbClr val="FF0000"/>
                </a:solidFill>
                <a:cs typeface="Times New Roman" pitchFamily="18" charset="0"/>
              </a:rPr>
              <a:t>Трухачёва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 Г.А</a:t>
            </a: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286676" cy="841248"/>
          </a:xfrm>
          <a:scene3d>
            <a:camera prst="perspectiveFront"/>
            <a:lightRig rig="threePt" dir="t"/>
          </a:scene3d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Друг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928802"/>
            <a:ext cx="5500726" cy="414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112859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Друзья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143116"/>
            <a:ext cx="1905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214554"/>
            <a:ext cx="204787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143116"/>
            <a:ext cx="28575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857356" y="5143512"/>
            <a:ext cx="6286544" cy="1128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с приятелем друзья,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 водой разлить нельзя.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57200"/>
            <a:ext cx="8202766" cy="84124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Друзья</a:t>
            </a:r>
            <a:endParaRPr lang="ru-RU" sz="7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85926"/>
            <a:ext cx="27860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785926"/>
            <a:ext cx="192882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500298" y="4286256"/>
            <a:ext cx="514356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Кто в дружбу верит горячо,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Кто рядом чувствует плечо,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Тот никогда не упадет,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любой беде не пропадет.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С. Михалков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4643446"/>
            <a:ext cx="58579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 стой в стороне равнодушно,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Когда у кого-то беда.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Рвануться на выручку нужно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любую минуту, всегда.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М.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Пляцковский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7166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928934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571480"/>
            <a:ext cx="2928958" cy="201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2928934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428628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28604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886" y="2071678"/>
            <a:ext cx="278611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429132"/>
            <a:ext cx="2571768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143108" y="1571612"/>
            <a:ext cx="2571768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– разные,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 мы вместе.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28604"/>
            <a:ext cx="3643318" cy="269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786190"/>
            <a:ext cx="3357566" cy="259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857628"/>
            <a:ext cx="3429024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500042"/>
            <a:ext cx="32861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650085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226</TotalTime>
  <Words>94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Дружба </vt:lpstr>
      <vt:lpstr>Друг</vt:lpstr>
      <vt:lpstr>Друзья</vt:lpstr>
      <vt:lpstr>Друзья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дружба</dc:title>
  <dc:creator>Танюша</dc:creator>
  <cp:lastModifiedBy>Танюша</cp:lastModifiedBy>
  <cp:revision>24</cp:revision>
  <dcterms:created xsi:type="dcterms:W3CDTF">2013-02-10T13:18:40Z</dcterms:created>
  <dcterms:modified xsi:type="dcterms:W3CDTF">2013-02-27T16:31:13Z</dcterms:modified>
</cp:coreProperties>
</file>