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7" r:id="rId1"/>
  </p:sldMasterIdLst>
  <p:sldIdLst>
    <p:sldId id="267" r:id="rId2"/>
    <p:sldId id="261" r:id="rId3"/>
    <p:sldId id="256" r:id="rId4"/>
    <p:sldId id="259" r:id="rId5"/>
    <p:sldId id="268" r:id="rId6"/>
    <p:sldId id="262" r:id="rId7"/>
    <p:sldId id="271" r:id="rId8"/>
    <p:sldId id="273" r:id="rId9"/>
    <p:sldId id="263" r:id="rId10"/>
    <p:sldId id="27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224AF2"/>
    <a:srgbClr val="0066FF"/>
    <a:srgbClr val="3BCEDD"/>
    <a:srgbClr val="31C7DB"/>
    <a:srgbClr val="36D2D6"/>
    <a:srgbClr val="27CEE5"/>
    <a:srgbClr val="1AC1D8"/>
    <a:srgbClr val="0AB1D8"/>
    <a:srgbClr val="0893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40" autoAdjust="0"/>
    <p:restoredTop sz="94709" autoAdjust="0"/>
  </p:normalViewPr>
  <p:slideViewPr>
    <p:cSldViewPr>
      <p:cViewPr>
        <p:scale>
          <a:sx n="62" d="100"/>
          <a:sy n="62" d="100"/>
        </p:scale>
        <p:origin x="-1644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D0231-1600-4D57-835E-73148E4D5A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C5672C-06F9-423F-B7ED-67C06303A7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A36E35-B5EB-4513-9D51-DC6DB08AB7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91565B-F7F9-436F-A9FE-3630F88F0E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74C39-C60F-4930-A97F-BF7A17C301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D0D2A-AEA2-4331-9657-91A044B0CB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01C69C-7116-4273-B306-FA45D3C625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23C7C0-FC70-44AF-9011-0518EB53447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7B5846-593D-4E22-B2EF-69001B2643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F3AAE5-E65D-4B2D-8EAA-8263883412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2405D0-6026-4A41-B9BA-EE6B770A95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B4C6">
            <a:alpha val="7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3C31994-0727-4233-B75A-FD7D4798F4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8" r:id="rId1"/>
    <p:sldLayoutId id="2147484059" r:id="rId2"/>
    <p:sldLayoutId id="2147484060" r:id="rId3"/>
    <p:sldLayoutId id="2147484061" r:id="rId4"/>
    <p:sldLayoutId id="2147484062" r:id="rId5"/>
    <p:sldLayoutId id="2147484063" r:id="rId6"/>
    <p:sldLayoutId id="2147484064" r:id="rId7"/>
    <p:sldLayoutId id="2147484065" r:id="rId8"/>
    <p:sldLayoutId id="2147484066" r:id="rId9"/>
    <p:sldLayoutId id="2147484067" r:id="rId10"/>
    <p:sldLayoutId id="2147484068" r:id="rId11"/>
  </p:sldLayoutIdLst>
  <p:transition spd="med"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40;&#1076;&#1084;&#1080;&#1085;&#1080;&#1089;&#1090;&#1088;&#1072;&#1090;&#1086;&#1088;\&#1056;&#1072;&#1073;&#1086;&#1095;&#1080;&#1081;%20&#1089;&#1090;&#1086;&#1083;\&#1053;&#1086;&#1074;&#1072;&#1103;%20&#1087;&#1072;&#1087;&#1082;&#1072;%20(6)\Neizvesten-Melodiya_iz_muz_k&amp;_092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40;&#1076;&#1084;&#1080;&#1085;&#1080;&#1089;&#1090;&#1088;&#1072;&#1090;&#1086;&#1088;\&#1056;&#1072;&#1073;&#1086;&#1095;&#1080;&#1081;%20&#1089;&#1090;&#1086;&#1083;\&#1053;&#1086;&#1074;&#1072;&#1103;%20&#1087;&#1072;&#1087;&#1082;&#1072;%20(6)\Neizvesten-Melodiya_iz_muz_k&amp;_092.mp3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40;&#1076;&#1084;&#1080;&#1085;&#1080;&#1089;&#1090;&#1088;&#1072;&#1090;&#1086;&#1088;\&#1056;&#1072;&#1073;&#1086;&#1095;&#1080;&#1081;%20&#1089;&#1090;&#1086;&#1083;\&#1053;&#1086;&#1074;&#1072;&#1103;%20&#1087;&#1072;&#1087;&#1082;&#1072;%20(6)\Neizvesten-Melodiya_iz_muz_k&amp;_092.mp3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megaslovo.ru/author/1007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0298" y="1071546"/>
            <a:ext cx="4357718" cy="1222375"/>
          </a:xfrm>
        </p:spPr>
        <p:txBody>
          <a:bodyPr/>
          <a:lstStyle/>
          <a:p>
            <a:pPr>
              <a:defRPr/>
            </a:pPr>
            <a:r>
              <a:rPr lang="ru-RU" sz="6000" b="1" dirty="0" smtClean="0">
                <a:latin typeface="Arial Narrow" pitchFamily="34" charset="0"/>
              </a:rPr>
              <a:t>ПОЛЕ ЧУДЕС</a:t>
            </a:r>
            <a:endParaRPr lang="ru-RU" sz="6000" b="1" dirty="0">
              <a:latin typeface="Arial Narrow" pitchFamily="34" charset="0"/>
            </a:endParaRPr>
          </a:p>
        </p:txBody>
      </p:sp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2406209" y="5072074"/>
            <a:ext cx="45496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atin typeface="Arial Narrow" pitchFamily="34" charset="0"/>
              </a:rPr>
              <a:t>Учитель технологии </a:t>
            </a:r>
            <a:r>
              <a:rPr lang="ru-RU" b="1" smtClean="0">
                <a:latin typeface="Arial Narrow" pitchFamily="34" charset="0"/>
              </a:rPr>
              <a:t>Павлович Е.Н</a:t>
            </a:r>
            <a:endParaRPr lang="ru-RU" b="1" dirty="0" smtClean="0">
              <a:latin typeface="Arial Narrow" pitchFamily="34" charset="0"/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786688" y="6357938"/>
            <a:ext cx="1042987" cy="306387"/>
          </a:xfrm>
          <a:prstGeom prst="actionButtonForwardNex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85918" y="2500306"/>
            <a:ext cx="59025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Arial Narrow" pitchFamily="34" charset="0"/>
              </a:rPr>
              <a:t>Тема: «Материаловедение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Documents and Settings\Администратор\Рабочий стол\гифы\праздники\ПРаздник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500042"/>
            <a:ext cx="3143272" cy="4143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Documents and Settings\Администратор\Рабочий стол\гифы\праздники\ПРаздник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500042"/>
            <a:ext cx="3071813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анимационные картинки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1928802"/>
            <a:ext cx="5857916" cy="4929198"/>
          </a:xfrm>
          <a:prstGeom prst="rect">
            <a:avLst/>
          </a:prstGeom>
          <a:noFill/>
        </p:spPr>
      </p:pic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858125" y="6357938"/>
            <a:ext cx="1042988" cy="306387"/>
          </a:xfrm>
          <a:prstGeom prst="actionButtonForwardNex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 advClick="0">
    <p:sndAc>
      <p:stSnd loop="1"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642910" y="500042"/>
            <a:ext cx="807249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Arial Narrow" pitchFamily="34" charset="0"/>
                <a:cs typeface="Times New Roman" pitchFamily="18" charset="0"/>
              </a:rPr>
              <a:t>Ребята! </a:t>
            </a:r>
          </a:p>
          <a:p>
            <a:pPr algn="ctr"/>
            <a:r>
              <a:rPr lang="ru-RU" sz="3600" b="1" dirty="0">
                <a:latin typeface="Arial Narrow" pitchFamily="34" charset="0"/>
                <a:cs typeface="Times New Roman" pitchFamily="18" charset="0"/>
              </a:rPr>
              <a:t>Предлагаю вам игру «Поле чудес».</a:t>
            </a:r>
            <a:br>
              <a:rPr lang="ru-RU" sz="3600" b="1" dirty="0">
                <a:latin typeface="Arial Narrow" pitchFamily="34" charset="0"/>
                <a:cs typeface="Times New Roman" pitchFamily="18" charset="0"/>
              </a:rPr>
            </a:br>
            <a:r>
              <a:rPr lang="ru-RU" sz="3600" b="1" dirty="0">
                <a:latin typeface="Arial Narrow" pitchFamily="34" charset="0"/>
                <a:cs typeface="Times New Roman" pitchFamily="18" charset="0"/>
              </a:rPr>
              <a:t>Она  состоит из трех туров.</a:t>
            </a:r>
            <a:br>
              <a:rPr lang="ru-RU" sz="3600" b="1" dirty="0">
                <a:latin typeface="Arial Narrow" pitchFamily="34" charset="0"/>
                <a:cs typeface="Times New Roman" pitchFamily="18" charset="0"/>
              </a:rPr>
            </a:br>
            <a:r>
              <a:rPr lang="ru-RU" sz="3600" b="1" dirty="0">
                <a:latin typeface="Arial Narrow" pitchFamily="34" charset="0"/>
                <a:cs typeface="Times New Roman" pitchFamily="18" charset="0"/>
              </a:rPr>
              <a:t> После трех туров - главная игра (финал</a:t>
            </a:r>
            <a:r>
              <a:rPr lang="ru-RU" sz="3600" b="1" dirty="0" smtClean="0">
                <a:latin typeface="Arial Narrow" pitchFamily="34" charset="0"/>
                <a:cs typeface="Times New Roman" pitchFamily="18" charset="0"/>
              </a:rPr>
              <a:t>).</a:t>
            </a:r>
            <a:endParaRPr lang="ru-RU" sz="3600" b="1" dirty="0"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3600" b="1" dirty="0">
                <a:latin typeface="Arial Narrow" pitchFamily="34" charset="0"/>
                <a:cs typeface="Times New Roman" pitchFamily="18" charset="0"/>
              </a:rPr>
              <a:t> Специально для вас включены </a:t>
            </a:r>
            <a:endParaRPr lang="ru-RU" sz="3600" b="1" dirty="0" smtClean="0"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latin typeface="Arial Narrow" pitchFamily="34" charset="0"/>
                <a:cs typeface="Times New Roman" pitchFamily="18" charset="0"/>
              </a:rPr>
              <a:t>рекламные паузы</a:t>
            </a:r>
            <a:r>
              <a:rPr lang="ru-RU" sz="3600" b="1" dirty="0">
                <a:latin typeface="Arial Narrow" pitchFamily="34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sz="3600" b="1" dirty="0">
                <a:latin typeface="Arial Narrow" pitchFamily="34" charset="0"/>
                <a:cs typeface="Times New Roman" pitchFamily="18" charset="0"/>
              </a:rPr>
              <a:t>Отвечайте на предложенные вопросы </a:t>
            </a:r>
            <a:endParaRPr lang="ru-RU" sz="3600" b="1" dirty="0" smtClean="0"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latin typeface="Arial Narrow" pitchFamily="34" charset="0"/>
                <a:cs typeface="Times New Roman" pitchFamily="18" charset="0"/>
              </a:rPr>
              <a:t>и </a:t>
            </a:r>
            <a:r>
              <a:rPr lang="ru-RU" sz="3600" b="1" dirty="0">
                <a:latin typeface="Arial Narrow" pitchFamily="34" charset="0"/>
                <a:cs typeface="Times New Roman" pitchFamily="18" charset="0"/>
              </a:rPr>
              <a:t>проверяйте свои </a:t>
            </a:r>
            <a:r>
              <a:rPr lang="ru-RU" sz="3600" b="1" dirty="0" smtClean="0">
                <a:latin typeface="Arial Narrow" pitchFamily="34" charset="0"/>
                <a:cs typeface="Times New Roman" pitchFamily="18" charset="0"/>
              </a:rPr>
              <a:t>знания по разделу «материаловедение».</a:t>
            </a:r>
            <a:endParaRPr lang="ru-RU" sz="3600" b="1" dirty="0"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3600" b="1" dirty="0">
                <a:solidFill>
                  <a:srgbClr val="C00000"/>
                </a:solidFill>
                <a:latin typeface="Arial Narrow" pitchFamily="34" charset="0"/>
                <a:cs typeface="Times New Roman" pitchFamily="18" charset="0"/>
              </a:rPr>
              <a:t>Желаю удачи!</a:t>
            </a:r>
            <a:endParaRPr lang="ru-RU" sz="36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7786688" y="6357938"/>
            <a:ext cx="1042987" cy="306387"/>
          </a:xfrm>
          <a:prstGeom prst="actionButtonForwardNex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214282" y="0"/>
            <a:ext cx="862492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>
                <a:latin typeface="Arial Narrow" pitchFamily="34" charset="0"/>
              </a:rPr>
              <a:t>I </a:t>
            </a:r>
            <a:r>
              <a:rPr lang="ru-RU" sz="3200" b="1" dirty="0">
                <a:latin typeface="Arial Narrow" pitchFamily="34" charset="0"/>
              </a:rPr>
              <a:t>ТУР  </a:t>
            </a:r>
          </a:p>
          <a:p>
            <a:pPr algn="ctr">
              <a:lnSpc>
                <a:spcPct val="150000"/>
              </a:lnSpc>
            </a:pPr>
            <a:r>
              <a:rPr lang="ru-RU" sz="3200" b="1" dirty="0" smtClean="0">
                <a:latin typeface="Arial Narrow" pitchFamily="34" charset="0"/>
              </a:rPr>
              <a:t>РАСТЕНИЕ, ИЗ КОТОРОГО ПОЛУЧАЮТ ВОЛОКНО</a:t>
            </a:r>
            <a:endParaRPr lang="ru-RU" sz="3200" b="1" dirty="0">
              <a:latin typeface="Arial Narrow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1785926"/>
            <a:ext cx="357188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Arial Narrow" pitchFamily="34" charset="0"/>
              </a:rPr>
              <a:t>А</a:t>
            </a:r>
            <a:endParaRPr lang="ru-RU" sz="28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28992" y="1785926"/>
            <a:ext cx="357187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Arial Narrow" pitchFamily="34" charset="0"/>
              </a:rPr>
              <a:t>П</a:t>
            </a:r>
            <a:endParaRPr lang="ru-RU" sz="28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14480" y="1785926"/>
            <a:ext cx="357188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Arial Narrow" pitchFamily="34" charset="0"/>
              </a:rPr>
              <a:t>Х</a:t>
            </a:r>
            <a:endParaRPr lang="ru-RU" sz="28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00496" y="1785926"/>
            <a:ext cx="357188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  <a:latin typeface="Arial Narrow" pitchFamily="34" charset="0"/>
              </a:rPr>
              <a:t>Ч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1785926"/>
            <a:ext cx="357187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Arial Narrow" pitchFamily="34" charset="0"/>
              </a:rPr>
              <a:t>Л</a:t>
            </a:r>
            <a:endParaRPr lang="ru-RU" sz="28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43500" y="1785938"/>
            <a:ext cx="357188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  <a:latin typeface="Arial Narrow" pitchFamily="34" charset="0"/>
              </a:rPr>
              <a:t>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857488" y="1785926"/>
            <a:ext cx="357187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Arial Narrow" pitchFamily="34" charset="0"/>
              </a:rPr>
              <a:t>О</a:t>
            </a:r>
            <a:endParaRPr lang="ru-RU" sz="28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58016" y="1785926"/>
            <a:ext cx="357188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Arial Narrow" pitchFamily="34" charset="0"/>
              </a:rPr>
              <a:t>К</a:t>
            </a:r>
            <a:endParaRPr lang="ru-RU" sz="28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5008" y="1785926"/>
            <a:ext cx="357187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Arial Narrow" pitchFamily="34" charset="0"/>
              </a:rPr>
              <a:t>Н</a:t>
            </a:r>
            <a:endParaRPr lang="ru-RU" sz="28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1785926"/>
            <a:ext cx="357188" cy="500062"/>
          </a:xfrm>
          <a:prstGeom prst="rec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428992" y="1785926"/>
            <a:ext cx="357187" cy="500062"/>
          </a:xfrm>
          <a:prstGeom prst="rec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714480" y="1785926"/>
            <a:ext cx="357188" cy="500062"/>
          </a:xfrm>
          <a:prstGeom prst="rec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000496" y="1785926"/>
            <a:ext cx="357188" cy="500062"/>
          </a:xfrm>
          <a:prstGeom prst="rec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285984" y="1785926"/>
            <a:ext cx="357187" cy="500062"/>
          </a:xfrm>
          <a:prstGeom prst="rec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143504" y="1785926"/>
            <a:ext cx="357188" cy="500062"/>
          </a:xfrm>
          <a:prstGeom prst="rec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857488" y="1785926"/>
            <a:ext cx="357187" cy="500062"/>
          </a:xfrm>
          <a:prstGeom prst="rec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858016" y="1785926"/>
            <a:ext cx="357188" cy="500062"/>
          </a:xfrm>
          <a:prstGeom prst="rec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715008" y="1785926"/>
            <a:ext cx="357187" cy="500062"/>
          </a:xfrm>
          <a:prstGeom prst="rec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28596" y="4286256"/>
            <a:ext cx="357188" cy="500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А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929058" y="4286256"/>
            <a:ext cx="428625" cy="5000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Ж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928926" y="4286256"/>
            <a:ext cx="357187" cy="500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Е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428860" y="4286256"/>
            <a:ext cx="357188" cy="500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Д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928794" y="4286256"/>
            <a:ext cx="357187" cy="500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Г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428728" y="4286256"/>
            <a:ext cx="357188" cy="500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В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928662" y="4286256"/>
            <a:ext cx="357187" cy="500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Б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3214678" y="5072074"/>
            <a:ext cx="357188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Х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1214414" y="5072074"/>
            <a:ext cx="357188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С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714480" y="5072074"/>
            <a:ext cx="357187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Т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2214546" y="5072074"/>
            <a:ext cx="357187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У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714612" y="5072074"/>
            <a:ext cx="357187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Ф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714348" y="5072074"/>
            <a:ext cx="357187" cy="500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Р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8501090" y="4286256"/>
            <a:ext cx="357188" cy="500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П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8001024" y="4286256"/>
            <a:ext cx="357187" cy="500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О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7500958" y="4286256"/>
            <a:ext cx="357188" cy="500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Н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7000892" y="4286256"/>
            <a:ext cx="357187" cy="500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М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6500826" y="4286256"/>
            <a:ext cx="357188" cy="500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Л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6000760" y="4286256"/>
            <a:ext cx="357188" cy="500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К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000628" y="4286256"/>
            <a:ext cx="357187" cy="500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Arial Narrow" pitchFamily="34" charset="0"/>
              </a:rPr>
              <a:t>И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4500562" y="4286256"/>
            <a:ext cx="357188" cy="500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З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7215206" y="5072074"/>
            <a:ext cx="357188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Э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6715140" y="5072074"/>
            <a:ext cx="357187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Ъ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6215074" y="5072074"/>
            <a:ext cx="357188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Ч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5715008" y="5072074"/>
            <a:ext cx="357187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Ь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5214942" y="5072074"/>
            <a:ext cx="357188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Ы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4714876" y="5072074"/>
            <a:ext cx="357187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Щ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4214810" y="5072074"/>
            <a:ext cx="357188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Ш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3714744" y="5072074"/>
            <a:ext cx="357187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Ц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8215338" y="5072074"/>
            <a:ext cx="357188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Я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7715272" y="5072074"/>
            <a:ext cx="357187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Ю</a:t>
            </a:r>
          </a:p>
        </p:txBody>
      </p:sp>
      <p:sp>
        <p:nvSpPr>
          <p:cNvPr id="55" name="Блок-схема: сохраненные данные 54"/>
          <p:cNvSpPr/>
          <p:nvPr/>
        </p:nvSpPr>
        <p:spPr>
          <a:xfrm>
            <a:off x="2786050" y="2786058"/>
            <a:ext cx="3286125" cy="1071562"/>
          </a:xfrm>
          <a:prstGeom prst="flowChartOnlineStorag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  <a:latin typeface="Arial Narrow" pitchFamily="34" charset="0"/>
              </a:rPr>
              <a:t>Есть такая буква</a:t>
            </a:r>
          </a:p>
        </p:txBody>
      </p:sp>
      <p:sp>
        <p:nvSpPr>
          <p:cNvPr id="56" name="Блок-схема: сохраненные данные 55"/>
          <p:cNvSpPr/>
          <p:nvPr/>
        </p:nvSpPr>
        <p:spPr>
          <a:xfrm>
            <a:off x="3071802" y="2786058"/>
            <a:ext cx="3214688" cy="1071562"/>
          </a:xfrm>
          <a:prstGeom prst="flowChartOnlineStorag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FFFF00"/>
                </a:solidFill>
                <a:latin typeface="Arial Narrow" pitchFamily="34" charset="0"/>
              </a:rPr>
              <a:t>Нет такой буквы</a:t>
            </a:r>
          </a:p>
        </p:txBody>
      </p:sp>
      <p:sp>
        <p:nvSpPr>
          <p:cNvPr id="58" name="Управляющая кнопка: настраиваемая 57">
            <a:hlinkClick r:id="" action="ppaction://hlinkshowjump?jump=nextslide" highlightClick="1"/>
          </p:cNvPr>
          <p:cNvSpPr/>
          <p:nvPr/>
        </p:nvSpPr>
        <p:spPr>
          <a:xfrm>
            <a:off x="4857752" y="6000768"/>
            <a:ext cx="3071834" cy="428625"/>
          </a:xfrm>
          <a:prstGeom prst="actionButtonBlank">
            <a:avLst/>
          </a:prstGeom>
          <a:solidFill>
            <a:schemeClr val="bg1"/>
          </a:solidFill>
          <a:ln w="28575">
            <a:solidFill>
              <a:srgbClr val="0893B4"/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Arial Narrow" pitchFamily="34" charset="0"/>
              </a:rPr>
              <a:t>РЕКЛАМНАЯ ПАУЗА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1000100" y="6000768"/>
            <a:ext cx="3143250" cy="428625"/>
          </a:xfrm>
          <a:prstGeom prst="rect">
            <a:avLst/>
          </a:prstGeom>
          <a:solidFill>
            <a:schemeClr val="bg1"/>
          </a:solidFill>
          <a:ln w="28575">
            <a:solidFill>
              <a:srgbClr val="0893B4"/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Arial Narrow" pitchFamily="34" charset="0"/>
              </a:rPr>
              <a:t>ДОСРОЧНЫЙ ОТВЕТ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6286512" y="1785926"/>
            <a:ext cx="357188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  <a:latin typeface="Arial Narrow" pitchFamily="34" charset="0"/>
              </a:rPr>
              <a:t>И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6286512" y="1785926"/>
            <a:ext cx="357188" cy="500062"/>
          </a:xfrm>
          <a:prstGeom prst="rec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5500694" y="4286256"/>
            <a:ext cx="357187" cy="500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Arial Narrow" pitchFamily="34" charset="0"/>
              </a:rPr>
              <a:t>Й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3428992" y="4286256"/>
            <a:ext cx="357187" cy="500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Ё</a:t>
            </a: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5230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5230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2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3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53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2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53" presetClass="exit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1" presetID="53" presetClass="entr" presetSubtype="0" fill="hold" grpId="4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53" presetClass="exit" presetSubtype="0" fill="hold" grpId="4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2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7" presetID="53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53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2" dur="2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3" presetID="53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53" presetClass="exit" presetSubtype="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8" dur="2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9" presetID="53" presetClass="entr" presetSubtype="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5" dur="2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2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000"/>
                            </p:stCondLst>
                            <p:childTnLst>
                              <p:par>
                                <p:cTn id="149" presetID="53" presetClass="exit" presetSubtype="0" fill="hold" grpId="1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8" dur="2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9" presetID="53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5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000"/>
                            </p:stCondLst>
                            <p:childTnLst>
                              <p:par>
                                <p:cTn id="169" presetID="53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0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>
                      <p:stCondLst>
                        <p:cond delay="0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8" dur="2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9" presetID="53" presetClass="entr" presetSubtype="0" fill="hold" grpId="2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5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000"/>
                            </p:stCondLst>
                            <p:childTnLst>
                              <p:par>
                                <p:cTn id="189" presetID="53" presetClass="exit" presetSubtype="0" fill="hold" grpId="2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8" dur="2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9" presetID="53" presetClass="entr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000"/>
                            </p:stCondLst>
                            <p:childTnLst>
                              <p:par>
                                <p:cTn id="205" presetID="53" presetClass="exit" presetSubtype="0" fill="hold" grpId="1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4" dur="2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5" presetID="53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1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25" presetID="53" presetClass="exit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6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4" dur="2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5" presetID="53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1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2000"/>
                            </p:stCondLst>
                            <p:childTnLst>
                              <p:par>
                                <p:cTn id="245" presetID="53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4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5" presetID="53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1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2000"/>
                            </p:stCondLst>
                            <p:childTnLst>
                              <p:par>
                                <p:cTn id="265" presetID="53" presetClass="exit" presetSubtype="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6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7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1" fill="hold">
                      <p:stCondLst>
                        <p:cond delay="0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4" dur="2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5" presetID="53" presetClass="entr" presetSubtype="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2000"/>
                            </p:stCondLst>
                            <p:childTnLst>
                              <p:par>
                                <p:cTn id="281" presetID="53" presetClass="exit" presetSubtype="0" fill="hold" grpId="1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2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8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7" fill="hold">
                      <p:stCondLst>
                        <p:cond delay="0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0" dur="2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1" presetID="53" presetClass="entr" presetSubtype="0" fill="hold" grpId="2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2000"/>
                            </p:stCondLst>
                            <p:childTnLst>
                              <p:par>
                                <p:cTn id="297" presetID="53" presetClass="exit" presetSubtype="0" fill="hold" grpId="2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8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6" dur="2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07" presetID="53" presetClass="entr" presetSubtype="0" fill="hold" grpId="2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9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3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2000"/>
                            </p:stCondLst>
                            <p:childTnLst>
                              <p:par>
                                <p:cTn id="317" presetID="53" presetClass="exit" presetSubtype="0" fill="hold" grpId="2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6" dur="20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27" presetID="53" presetClass="entr" presetSubtype="0" fill="hold" grpId="2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3" presetID="53" presetClass="exit" presetSubtype="0" fill="hold" grpId="2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4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2" dur="2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43" presetID="53" presetClass="entr" presetSubtype="0" fill="hold" grpId="2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>
                            <p:stCondLst>
                              <p:cond delay="2000"/>
                            </p:stCondLst>
                            <p:childTnLst>
                              <p:par>
                                <p:cTn id="349" presetID="53" presetClass="exit" presetSubtype="0" fill="hold" grpId="2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354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5" fill="hold">
                      <p:stCondLst>
                        <p:cond delay="0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8" dur="2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9" presetID="53" presetClass="entr" presetSubtype="0" fill="hold" grpId="2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2000"/>
                            </p:stCondLst>
                            <p:childTnLst>
                              <p:par>
                                <p:cTn id="365" presetID="53" presetClass="exit" presetSubtype="0" fill="hold" grpId="2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37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1" fill="hold">
                      <p:stCondLst>
                        <p:cond delay="0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4" dur="2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5" presetID="53" presetClass="entr" presetSubtype="0" fill="hold" grpId="3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2000"/>
                            </p:stCondLst>
                            <p:childTnLst>
                              <p:par>
                                <p:cTn id="381" presetID="53" presetClass="exit" presetSubtype="0" fill="hold" grpId="3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2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0" dur="2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1" presetID="53" presetClass="entr" presetSubtype="0" fill="hold" grpId="3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6" fill="hold">
                            <p:stCondLst>
                              <p:cond delay="2000"/>
                            </p:stCondLst>
                            <p:childTnLst>
                              <p:par>
                                <p:cTn id="397" presetID="53" presetClass="exit" presetSubtype="0" fill="hold" grpId="3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6" dur="2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07" presetID="53" presetClass="entr" presetSubtype="0" fill="hold" grpId="2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9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2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3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4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6" fill="hold">
                            <p:stCondLst>
                              <p:cond delay="2000"/>
                            </p:stCondLst>
                            <p:childTnLst>
                              <p:par>
                                <p:cTn id="417" presetID="53" presetClass="exit" presetSubtype="0" fill="hold" grpId="2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8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9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6" dur="2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27" presetID="53" presetClass="entr" presetSubtype="0" fill="hold" grpId="3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3" presetID="53" presetClass="exit" presetSubtype="0" fill="hold" grpId="3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3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9" fill="hold">
                      <p:stCondLst>
                        <p:cond delay="0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2" dur="2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43" presetID="53" presetClass="entr" presetSubtype="0" fill="hold" grpId="3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49" presetID="53" presetClass="exit" presetSubtype="0" fill="hold" grpId="3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454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5" fill="hold">
                      <p:stCondLst>
                        <p:cond delay="0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8" dur="2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59" presetID="53" presetClass="entr" presetSubtype="0" fill="hold" grpId="4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4" fill="hold">
                            <p:stCondLst>
                              <p:cond delay="2000"/>
                            </p:stCondLst>
                            <p:childTnLst>
                              <p:par>
                                <p:cTn id="465" presetID="53" presetClass="exit" presetSubtype="0" fill="hold" grpId="4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6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47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1" fill="hold">
                      <p:stCondLst>
                        <p:cond delay="0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4" dur="2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5" presetID="53" presetClass="entr" presetSubtype="0" fill="hold" grpId="4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0" fill="hold">
                            <p:stCondLst>
                              <p:cond delay="2000"/>
                            </p:stCondLst>
                            <p:childTnLst>
                              <p:par>
                                <p:cTn id="481" presetID="53" presetClass="exit" presetSubtype="0" fill="hold" grpId="4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48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7" fill="hold">
                      <p:stCondLst>
                        <p:cond delay="0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0" dur="2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1" presetID="53" presetClass="entr" presetSubtype="0" fill="hold" grpId="4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6" fill="hold">
                            <p:stCondLst>
                              <p:cond delay="2000"/>
                            </p:stCondLst>
                            <p:childTnLst>
                              <p:par>
                                <p:cTn id="497" presetID="53" presetClass="exit" presetSubtype="0" fill="hold" grpId="4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0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3" fill="hold">
                      <p:stCondLst>
                        <p:cond delay="0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6" dur="2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07" presetID="53" presetClass="entr" presetSubtype="0" fill="hold" grpId="5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2" fill="hold">
                            <p:stCondLst>
                              <p:cond delay="2000"/>
                            </p:stCondLst>
                            <p:childTnLst>
                              <p:par>
                                <p:cTn id="513" presetID="53" presetClass="exit" presetSubtype="0" fill="hold" grpId="5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4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5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1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9" fill="hold">
                      <p:stCondLst>
                        <p:cond delay="0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2" dur="2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23" presetID="53" presetClass="entr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9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0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3" presetID="53" presetClass="exit" presetSubtype="0" fill="hold" grpId="1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4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38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9" fill="hold">
                      <p:stCondLst>
                        <p:cond delay="0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2" dur="10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E3314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4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574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5" fill="hold">
                      <p:stCondLst>
                        <p:cond delay="0"/>
                      </p:stCondLst>
                      <p:childTnLst>
                        <p:par>
                          <p:cTn id="576" fill="hold">
                            <p:stCondLst>
                              <p:cond delay="0"/>
                            </p:stCondLst>
                            <p:childTnLst>
                              <p:par>
                                <p:cTn id="57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8" dur="2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9" presetID="53" presetClass="entr" presetSubtype="0" fill="hold" grpId="4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4" fill="hold">
                            <p:stCondLst>
                              <p:cond delay="2000"/>
                            </p:stCondLst>
                            <p:childTnLst>
                              <p:par>
                                <p:cTn id="585" presetID="53" presetClass="exit" presetSubtype="0" fill="hold" grpId="5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6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7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590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1" fill="hold">
                      <p:stCondLst>
                        <p:cond delay="0"/>
                      </p:stCondLst>
                      <p:childTnLst>
                        <p:par>
                          <p:cTn id="592" fill="hold">
                            <p:stCondLst>
                              <p:cond delay="0"/>
                            </p:stCondLst>
                            <p:childTnLst>
                              <p:par>
                                <p:cTn id="59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4" dur="20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95" presetID="53" presetClass="entr" presetSubtype="0" fill="hold" grpId="5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0" fill="hold">
                            <p:stCondLst>
                              <p:cond delay="2000"/>
                            </p:stCondLst>
                            <p:childTnLst>
                              <p:par>
                                <p:cTn id="601" presetID="53" presetClass="exit" presetSubtype="0" fill="hold" grpId="5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2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3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1" animBg="1"/>
      <p:bldP spid="15" grpId="2" animBg="1"/>
      <p:bldP spid="16" grpId="1" animBg="1"/>
      <p:bldP spid="16" grpId="2" animBg="1"/>
      <p:bldP spid="17" grpId="1" animBg="1"/>
      <p:bldP spid="17" grpId="2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2" grpId="0" animBg="1"/>
      <p:bldP spid="22" grpId="1" animBg="1"/>
      <p:bldP spid="55" grpId="0" animBg="1"/>
      <p:bldP spid="55" grpId="1" animBg="1"/>
      <p:bldP spid="55" grpId="4" animBg="1"/>
      <p:bldP spid="55" grpId="5" animBg="1"/>
      <p:bldP spid="55" grpId="6" animBg="1"/>
      <p:bldP spid="55" grpId="7" animBg="1"/>
      <p:bldP spid="55" grpId="8" animBg="1"/>
      <p:bldP spid="55" grpId="9" animBg="1"/>
      <p:bldP spid="55" grpId="10" animBg="1"/>
      <p:bldP spid="55" grpId="11" animBg="1"/>
      <p:bldP spid="55" grpId="16" animBg="1"/>
      <p:bldP spid="55" grpId="17" animBg="1"/>
      <p:bldP spid="55" grpId="18" animBg="1"/>
      <p:bldP spid="55" grpId="19" animBg="1"/>
      <p:bldP spid="55" grpId="20" animBg="1"/>
      <p:bldP spid="55" grpId="21" animBg="1"/>
      <p:bldP spid="55" grpId="22" animBg="1"/>
      <p:bldP spid="55" grpId="23" animBg="1"/>
      <p:bldP spid="55" grpId="24" animBg="1"/>
      <p:bldP spid="55" grpId="25" animBg="1"/>
      <p:bldP spid="56" grpId="0" animBg="1"/>
      <p:bldP spid="56" grpId="1" animBg="1"/>
      <p:bldP spid="56" grpId="2" animBg="1"/>
      <p:bldP spid="56" grpId="3" animBg="1"/>
      <p:bldP spid="56" grpId="4" animBg="1"/>
      <p:bldP spid="56" grpId="5" animBg="1"/>
      <p:bldP spid="56" grpId="6" animBg="1"/>
      <p:bldP spid="56" grpId="7" animBg="1"/>
      <p:bldP spid="56" grpId="8" animBg="1"/>
      <p:bldP spid="56" grpId="9" animBg="1"/>
      <p:bldP spid="56" grpId="10" animBg="1"/>
      <p:bldP spid="56" grpId="11" animBg="1"/>
      <p:bldP spid="56" grpId="16" animBg="1"/>
      <p:bldP spid="56" grpId="17" animBg="1"/>
      <p:bldP spid="56" grpId="18" animBg="1"/>
      <p:bldP spid="56" grpId="19" animBg="1"/>
      <p:bldP spid="56" grpId="20" animBg="1"/>
      <p:bldP spid="56" grpId="21" animBg="1"/>
      <p:bldP spid="56" grpId="24" animBg="1"/>
      <p:bldP spid="56" grpId="25" animBg="1"/>
      <p:bldP spid="56" grpId="26" animBg="1"/>
      <p:bldP spid="56" grpId="27" animBg="1"/>
      <p:bldP spid="56" grpId="28" animBg="1"/>
      <p:bldP spid="56" grpId="29" animBg="1"/>
      <p:bldP spid="56" grpId="30" animBg="1"/>
      <p:bldP spid="56" grpId="31" animBg="1"/>
      <p:bldP spid="56" grpId="32" animBg="1"/>
      <p:bldP spid="56" grpId="33" animBg="1"/>
      <p:bldP spid="56" grpId="36" animBg="1"/>
      <p:bldP spid="56" grpId="37" animBg="1"/>
      <p:bldP spid="56" grpId="38" animBg="1"/>
      <p:bldP spid="56" grpId="39" animBg="1"/>
      <p:bldP spid="56" grpId="40" animBg="1"/>
      <p:bldP spid="56" grpId="41" animBg="1"/>
      <p:bldP spid="56" grpId="43" animBg="1"/>
      <p:bldP spid="56" grpId="44" animBg="1"/>
      <p:bldP spid="56" grpId="45" animBg="1"/>
      <p:bldP spid="56" grpId="46" animBg="1"/>
      <p:bldP spid="56" grpId="47" animBg="1"/>
      <p:bldP spid="56" grpId="48" animBg="1"/>
      <p:bldP spid="56" grpId="49" animBg="1"/>
      <p:bldP spid="56" grpId="50" animBg="1"/>
      <p:bldP spid="56" grpId="51" animBg="1"/>
      <p:bldP spid="56" grpId="52" animBg="1"/>
      <p:bldP spid="56" grpId="53" animBg="1"/>
      <p:bldP spid="56" grpId="54" animBg="1"/>
      <p:bldP spid="60" grpId="2" animBg="1"/>
      <p:bldP spid="60" grpId="3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2428860" y="285728"/>
            <a:ext cx="41434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b="1" dirty="0">
                <a:latin typeface="Arial Narrow" pitchFamily="34" charset="0"/>
              </a:rPr>
              <a:t>РЕКЛАМНАЯ ПАУЗА</a:t>
            </a: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715250" y="6286500"/>
            <a:ext cx="1042988" cy="306388"/>
          </a:xfrm>
          <a:prstGeom prst="actionButtonForwardNex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43306" y="1357298"/>
            <a:ext cx="521497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ru-RU" sz="2800" b="1" dirty="0" smtClean="0">
                <a:latin typeface="Arial Narrow" pitchFamily="34" charset="0"/>
              </a:rPr>
              <a:t>Вот чудеса бывают, ребята: </a:t>
            </a:r>
          </a:p>
          <a:p>
            <a:pPr algn="r">
              <a:lnSpc>
                <a:spcPct val="150000"/>
              </a:lnSpc>
            </a:pPr>
            <a:r>
              <a:rPr lang="ru-RU" sz="2800" b="1" dirty="0" smtClean="0">
                <a:latin typeface="Arial Narrow" pitchFamily="34" charset="0"/>
              </a:rPr>
              <a:t>Выросла в поле белая вата.</a:t>
            </a:r>
          </a:p>
          <a:p>
            <a:pPr algn="r">
              <a:lnSpc>
                <a:spcPct val="150000"/>
              </a:lnSpc>
            </a:pPr>
            <a:r>
              <a:rPr lang="ru-RU" sz="2800" b="1" dirty="0" smtClean="0">
                <a:latin typeface="Arial Narrow" pitchFamily="34" charset="0"/>
              </a:rPr>
              <a:t>Вату колхозом всем убирали.</a:t>
            </a:r>
          </a:p>
          <a:p>
            <a:pPr algn="r">
              <a:lnSpc>
                <a:spcPct val="150000"/>
              </a:lnSpc>
            </a:pPr>
            <a:r>
              <a:rPr lang="ru-RU" sz="2800" b="1" dirty="0" smtClean="0">
                <a:latin typeface="Arial Narrow" pitchFamily="34" charset="0"/>
              </a:rPr>
              <a:t>Срочно на фабрику вату послали.</a:t>
            </a:r>
          </a:p>
          <a:p>
            <a:pPr algn="r">
              <a:lnSpc>
                <a:spcPct val="150000"/>
              </a:lnSpc>
            </a:pPr>
            <a:r>
              <a:rPr lang="ru-RU" sz="2800" b="1" dirty="0" smtClean="0">
                <a:latin typeface="Arial Narrow" pitchFamily="34" charset="0"/>
              </a:rPr>
              <a:t>Будут обновки у наших ребят:</a:t>
            </a:r>
          </a:p>
          <a:p>
            <a:pPr algn="r">
              <a:lnSpc>
                <a:spcPct val="150000"/>
              </a:lnSpc>
            </a:pPr>
            <a:r>
              <a:rPr lang="ru-RU" sz="2800" b="1" dirty="0" smtClean="0">
                <a:latin typeface="Arial Narrow" pitchFamily="34" charset="0"/>
              </a:rPr>
              <a:t>Мальчишкам – штанишки, Девчонкам – халат!</a:t>
            </a:r>
            <a:endParaRPr lang="ru-RU" sz="2800" b="1" dirty="0">
              <a:latin typeface="Arial Narrow" pitchFamily="34" charset="0"/>
            </a:endParaRPr>
          </a:p>
        </p:txBody>
      </p:sp>
      <p:pic>
        <p:nvPicPr>
          <p:cNvPr id="3" name="Picture 4" descr="http://img1.liveinternet.ru/images/attach/b/3/15/652/15652506_800pxFeld_mit_reifer_Baumwol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000504"/>
            <a:ext cx="3000396" cy="23050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2" descr="http://thegreenguy.typepad.com/thegreenguy/WindowsLiveWriter/10percentofcottonwillbeorganicby201520sa_CCE1/cotton-plant%5B3%5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1214422"/>
            <a:ext cx="3000396" cy="2286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Neizvesten-Melodiya_iz_muz_k&amp;_09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571472" y="42860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316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3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2786050" y="0"/>
            <a:ext cx="349647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>
                <a:latin typeface="Arial Narrow" pitchFamily="34" charset="0"/>
              </a:rPr>
              <a:t>II </a:t>
            </a:r>
            <a:r>
              <a:rPr lang="ru-RU" sz="3200" b="1" dirty="0">
                <a:latin typeface="Arial Narrow" pitchFamily="34" charset="0"/>
              </a:rPr>
              <a:t>ТУР </a:t>
            </a:r>
          </a:p>
          <a:p>
            <a:pPr algn="ctr">
              <a:lnSpc>
                <a:spcPct val="150000"/>
              </a:lnSpc>
            </a:pPr>
            <a:r>
              <a:rPr lang="ru-RU" sz="3200" b="1" dirty="0" smtClean="0">
                <a:latin typeface="Arial Narrow" pitchFamily="34" charset="0"/>
              </a:rPr>
              <a:t>ТКАЦКИЙ РИСУНОК</a:t>
            </a:r>
            <a:endParaRPr lang="ru-RU" sz="3200" b="1" dirty="0">
              <a:latin typeface="Arial Narrow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1857364"/>
            <a:ext cx="357188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  <a:latin typeface="Arial Narrow" pitchFamily="34" charset="0"/>
              </a:rPr>
              <a:t>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28926" y="1857364"/>
            <a:ext cx="357187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  <a:latin typeface="Arial Narrow" pitchFamily="34" charset="0"/>
              </a:rPr>
              <a:t>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1857364"/>
            <a:ext cx="357187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  <a:latin typeface="Arial Narrow" pitchFamily="34" charset="0"/>
              </a:rPr>
              <a:t>Р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214942" y="1857364"/>
            <a:ext cx="357188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  <a:latin typeface="Arial Narrow" pitchFamily="34" charset="0"/>
              </a:rPr>
              <a:t>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786446" y="1857364"/>
            <a:ext cx="357187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  <a:latin typeface="Arial Narrow" pitchFamily="34" charset="0"/>
              </a:rPr>
              <a:t>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85918" y="1857364"/>
            <a:ext cx="357187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  <a:latin typeface="Arial Narrow" pitchFamily="34" charset="0"/>
              </a:rPr>
              <a:t>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500958" y="1857364"/>
            <a:ext cx="357187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  <a:latin typeface="Arial Narrow" pitchFamily="34" charset="0"/>
              </a:rPr>
              <a:t>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357950" y="1857364"/>
            <a:ext cx="357187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  <a:latin typeface="Arial Narrow" pitchFamily="34" charset="0"/>
              </a:rPr>
              <a:t>Н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071934" y="1857364"/>
            <a:ext cx="357188" cy="500063"/>
          </a:xfrm>
          <a:prstGeom prst="rec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928926" y="1857364"/>
            <a:ext cx="357187" cy="500063"/>
          </a:xfrm>
          <a:prstGeom prst="rec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357422" y="1857364"/>
            <a:ext cx="357187" cy="500063"/>
          </a:xfrm>
          <a:prstGeom prst="rec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214942" y="1857364"/>
            <a:ext cx="357188" cy="500063"/>
          </a:xfrm>
          <a:prstGeom prst="rec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786446" y="1857364"/>
            <a:ext cx="357187" cy="500063"/>
          </a:xfrm>
          <a:prstGeom prst="rec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785918" y="1857364"/>
            <a:ext cx="357187" cy="500063"/>
          </a:xfrm>
          <a:prstGeom prst="rec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357950" y="1857364"/>
            <a:ext cx="357187" cy="500063"/>
          </a:xfrm>
          <a:prstGeom prst="rec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28596" y="4357694"/>
            <a:ext cx="357187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А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929058" y="4357694"/>
            <a:ext cx="428625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Ж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928926" y="4357694"/>
            <a:ext cx="357187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Е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428860" y="4357694"/>
            <a:ext cx="357188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Д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928794" y="4357694"/>
            <a:ext cx="357187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Г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428728" y="4357694"/>
            <a:ext cx="357188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В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928662" y="4357694"/>
            <a:ext cx="357187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Б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3214678" y="5072074"/>
            <a:ext cx="357188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Х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1214414" y="5072074"/>
            <a:ext cx="357188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С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714480" y="5072074"/>
            <a:ext cx="357188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Т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2214546" y="5072074"/>
            <a:ext cx="357188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У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714612" y="5072074"/>
            <a:ext cx="357187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Ф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714348" y="5072074"/>
            <a:ext cx="357188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Р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8501090" y="4357694"/>
            <a:ext cx="357187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П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8001024" y="4357694"/>
            <a:ext cx="357188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О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7500958" y="4357694"/>
            <a:ext cx="357187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Н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7000892" y="4357694"/>
            <a:ext cx="357188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М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6500826" y="4357694"/>
            <a:ext cx="357187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Л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6000760" y="4357694"/>
            <a:ext cx="357188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К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000628" y="4357694"/>
            <a:ext cx="357190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Arial Narrow" pitchFamily="34" charset="0"/>
              </a:rPr>
              <a:t>И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4500562" y="4357694"/>
            <a:ext cx="357188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З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7215206" y="5072074"/>
            <a:ext cx="357188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Э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6715140" y="5072074"/>
            <a:ext cx="357187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Ъ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6215074" y="5072074"/>
            <a:ext cx="357188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Ч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5715008" y="5072074"/>
            <a:ext cx="357187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Ь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5214942" y="5072074"/>
            <a:ext cx="357188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Ы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4714876" y="5072074"/>
            <a:ext cx="357187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Щ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4214810" y="5072074"/>
            <a:ext cx="357188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Ш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3714744" y="5072074"/>
            <a:ext cx="357187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Ц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8215338" y="5072074"/>
            <a:ext cx="357188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Я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7715272" y="5072074"/>
            <a:ext cx="357187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Ю</a:t>
            </a:r>
          </a:p>
        </p:txBody>
      </p:sp>
      <p:sp>
        <p:nvSpPr>
          <p:cNvPr id="55" name="Блок-схема: сохраненные данные 54"/>
          <p:cNvSpPr/>
          <p:nvPr/>
        </p:nvSpPr>
        <p:spPr>
          <a:xfrm>
            <a:off x="3000364" y="2714620"/>
            <a:ext cx="3286125" cy="1071562"/>
          </a:xfrm>
          <a:prstGeom prst="flowChartOnlineStorag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  <a:latin typeface="Arial Narrow" pitchFamily="34" charset="0"/>
              </a:rPr>
              <a:t>Есть такая буква</a:t>
            </a:r>
          </a:p>
        </p:txBody>
      </p:sp>
      <p:sp>
        <p:nvSpPr>
          <p:cNvPr id="56" name="Блок-схема: сохраненные данные 55"/>
          <p:cNvSpPr/>
          <p:nvPr/>
        </p:nvSpPr>
        <p:spPr>
          <a:xfrm>
            <a:off x="3286116" y="2714620"/>
            <a:ext cx="3214688" cy="1071562"/>
          </a:xfrm>
          <a:prstGeom prst="flowChartOnlineStorag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FFFF00"/>
                </a:solidFill>
                <a:latin typeface="Arial Narrow" pitchFamily="34" charset="0"/>
              </a:rPr>
              <a:t>Нет такой буквы 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6929454" y="1857364"/>
            <a:ext cx="357187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  <a:latin typeface="Arial Narrow" pitchFamily="34" charset="0"/>
              </a:rPr>
              <a:t>И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1214414" y="1857364"/>
            <a:ext cx="357187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  <a:latin typeface="Arial Narrow" pitchFamily="34" charset="0"/>
              </a:rPr>
              <a:t>П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3500430" y="1857364"/>
            <a:ext cx="357187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  <a:latin typeface="Arial Narrow" pitchFamily="34" charset="0"/>
              </a:rPr>
              <a:t>П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4643438" y="1857364"/>
            <a:ext cx="357187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  <a:latin typeface="Arial Narrow" pitchFamily="34" charset="0"/>
              </a:rPr>
              <a:t>Е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4643438" y="1857364"/>
            <a:ext cx="357187" cy="500063"/>
          </a:xfrm>
          <a:prstGeom prst="rec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3500430" y="1857364"/>
            <a:ext cx="357187" cy="500063"/>
          </a:xfrm>
          <a:prstGeom prst="rec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1214414" y="1857364"/>
            <a:ext cx="357187" cy="500063"/>
          </a:xfrm>
          <a:prstGeom prst="rec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6929454" y="1857364"/>
            <a:ext cx="357187" cy="500063"/>
          </a:xfrm>
          <a:prstGeom prst="rec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7500958" y="1857364"/>
            <a:ext cx="357187" cy="500063"/>
          </a:xfrm>
          <a:prstGeom prst="rec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9" name="Управляющая кнопка: настраиваемая 68">
            <a:hlinkClick r:id="" action="ppaction://hlinkshowjump?jump=nextslide" highlightClick="1"/>
          </p:cNvPr>
          <p:cNvSpPr/>
          <p:nvPr/>
        </p:nvSpPr>
        <p:spPr>
          <a:xfrm>
            <a:off x="5000628" y="6000768"/>
            <a:ext cx="2928958" cy="500063"/>
          </a:xfrm>
          <a:prstGeom prst="actionButtonBlank">
            <a:avLst/>
          </a:prstGeom>
          <a:solidFill>
            <a:schemeClr val="bg1"/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Arial Narrow" pitchFamily="34" charset="0"/>
              </a:rPr>
              <a:t>РЕКЛАМНАЯ ПАУЗА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1214414" y="6000768"/>
            <a:ext cx="2928937" cy="500063"/>
          </a:xfrm>
          <a:prstGeom prst="rect">
            <a:avLst/>
          </a:prstGeom>
          <a:solidFill>
            <a:schemeClr val="bg1"/>
          </a:solidFill>
          <a:ln w="28575"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0510"/>
                </a:solidFill>
                <a:latin typeface="Arial Narrow" pitchFamily="34" charset="0"/>
              </a:rPr>
              <a:t>ДОСРОЧНЫЙ ОТВЕТ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3428992" y="4357694"/>
            <a:ext cx="357187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000000"/>
                </a:solidFill>
                <a:latin typeface="Arial Narrow" pitchFamily="34" charset="0"/>
              </a:rPr>
              <a:t>Ё</a:t>
            </a:r>
            <a:endParaRPr lang="ru-RU" sz="28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5500694" y="4357694"/>
            <a:ext cx="357190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Arial Narrow" pitchFamily="34" charset="0"/>
              </a:rPr>
              <a:t>Й</a:t>
            </a: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5230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4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xit" presetSubtype="0" fill="hold" grpId="4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5230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4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53" presetClass="exit" presetSubtype="0" fill="hold" grpId="4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53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2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grpId="4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53" presetClass="exit" presetSubtype="0" fill="hold" grpId="4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7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2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2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" dur="2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2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9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53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2" dur="2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3" presetID="53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53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8" dur="2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9" presetID="53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000"/>
                            </p:stCondLst>
                            <p:childTnLst>
                              <p:par>
                                <p:cTn id="145" presetID="53" presetClass="exit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5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" fill="hold">
                      <p:stCondLst>
                        <p:cond delay="0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4" dur="2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5" presetID="53" presetClass="entr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1" dur="2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2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000"/>
                            </p:stCondLst>
                            <p:childTnLst>
                              <p:par>
                                <p:cTn id="165" presetID="53" presetClass="exit" presetSubtype="0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4" dur="2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5" presetID="53" presetClass="entr" presetSubtype="0" fill="hold" grpId="3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000"/>
                            </p:stCondLst>
                            <p:childTnLst>
                              <p:par>
                                <p:cTn id="181" presetID="53" presetClass="exit" presetSubtype="0" fill="hold" grpId="3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0" dur="2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1" presetID="53" presetClass="entr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7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000"/>
                            </p:stCondLst>
                            <p:childTnLst>
                              <p:par>
                                <p:cTn id="201" presetID="53" presetClass="exit" presetSubtype="0" fill="hold" grpId="1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2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0" dur="2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1" presetID="53" presetClass="entr" presetSubtype="0" fill="hold" grpId="4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2000"/>
                            </p:stCondLst>
                            <p:childTnLst>
                              <p:par>
                                <p:cTn id="217" presetID="53" presetClass="exit" presetSubtype="0" fill="hold" grpId="4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8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6" dur="2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7" presetID="53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3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2000"/>
                            </p:stCondLst>
                            <p:childTnLst>
                              <p:par>
                                <p:cTn id="237" presetID="53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6" dur="2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7" presetID="53" presetClass="entr" presetSubtype="0" fill="hold" grpId="5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2000"/>
                            </p:stCondLst>
                            <p:childTnLst>
                              <p:par>
                                <p:cTn id="253" presetID="53" presetClass="exit" presetSubtype="0" fill="hold" grpId="5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2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3" presetID="53" presetClass="entr" presetSubtype="0" fill="hold" grpId="2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9" dur="2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2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3" dur="2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2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7" presetID="53" presetClass="exit" presetSubtype="0" fill="hold" grpId="2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6" dur="2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7" presetID="53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2000"/>
                            </p:stCondLst>
                            <p:childTnLst>
                              <p:par>
                                <p:cTn id="293" presetID="53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2" dur="2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03" presetID="53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2000"/>
                            </p:stCondLst>
                            <p:childTnLst>
                              <p:par>
                                <p:cTn id="309" presetID="53" presetClass="exit" presetSubtype="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0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8" dur="2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9" presetID="53" presetClass="entr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2000"/>
                            </p:stCondLst>
                            <p:childTnLst>
                              <p:par>
                                <p:cTn id="325" presetID="53" presetClass="exit" presetSubtype="0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4" dur="20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5" presetID="53" presetClass="entr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2000"/>
                            </p:stCondLst>
                            <p:childTnLst>
                              <p:par>
                                <p:cTn id="341" presetID="53" presetClass="exit" presetSubtype="0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34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7" fill="hold">
                      <p:stCondLst>
                        <p:cond delay="0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0" dur="2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1" presetID="53" presetClass="entr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2000"/>
                            </p:stCondLst>
                            <p:childTnLst>
                              <p:par>
                                <p:cTn id="357" presetID="53" presetClass="exit" presetSubtype="0" fill="hold" grpId="1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8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6" dur="2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67" presetID="53" presetClass="entr" presetSubtype="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>
                            <p:stCondLst>
                              <p:cond delay="2000"/>
                            </p:stCondLst>
                            <p:childTnLst>
                              <p:par>
                                <p:cTn id="373" presetID="53" presetClass="exit" presetSubtype="0" fill="hold" grpId="1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37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9" fill="hold">
                      <p:stCondLst>
                        <p:cond delay="0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2" dur="2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3" presetID="53" presetClass="entr" presetSubtype="0" fill="hold" grpId="2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2000"/>
                            </p:stCondLst>
                            <p:childTnLst>
                              <p:par>
                                <p:cTn id="389" presetID="53" presetClass="exit" presetSubtype="0" fill="hold" grpId="2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39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5" fill="hold">
                      <p:stCondLst>
                        <p:cond delay="0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8" dur="2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9" presetID="53" presetClass="entr" presetSubtype="0" fill="hold" grpId="2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2000"/>
                            </p:stCondLst>
                            <p:childTnLst>
                              <p:par>
                                <p:cTn id="405" presetID="53" presetClass="exit" presetSubtype="0" fill="hold" grpId="2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6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4" dur="2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5" presetID="53" presetClass="entr" presetSubtype="0" fill="hold" grpId="2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0" fill="hold">
                            <p:stCondLst>
                              <p:cond delay="2000"/>
                            </p:stCondLst>
                            <p:childTnLst>
                              <p:par>
                                <p:cTn id="421" presetID="53" presetClass="exit" presetSubtype="0" fill="hold" grpId="2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42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7" fill="hold">
                      <p:stCondLst>
                        <p:cond delay="0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0" dur="2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1" presetID="53" presetClass="entr" presetSubtype="0" fill="hold" grpId="2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6" fill="hold">
                            <p:stCondLst>
                              <p:cond delay="2000"/>
                            </p:stCondLst>
                            <p:childTnLst>
                              <p:par>
                                <p:cTn id="437" presetID="53" presetClass="exit" presetSubtype="0" fill="hold" grpId="2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4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3" fill="hold">
                      <p:stCondLst>
                        <p:cond delay="0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6" dur="2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47" presetID="53" presetClass="entr" presetSubtype="0" fill="hold" grpId="2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2" fill="hold">
                            <p:stCondLst>
                              <p:cond delay="2000"/>
                            </p:stCondLst>
                            <p:childTnLst>
                              <p:par>
                                <p:cTn id="453" presetID="53" presetClass="exit" presetSubtype="0" fill="hold" grpId="2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4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458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9" fill="hold">
                      <p:stCondLst>
                        <p:cond delay="0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2" dur="2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63" presetID="53" presetClass="entr" presetSubtype="0" fill="hold" grpId="3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8" fill="hold">
                            <p:stCondLst>
                              <p:cond delay="2000"/>
                            </p:stCondLst>
                            <p:childTnLst>
                              <p:par>
                                <p:cTn id="469" presetID="53" presetClass="exit" presetSubtype="0" fill="hold" grpId="3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1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474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5" fill="hold">
                      <p:stCondLst>
                        <p:cond delay="indefinite"/>
                      </p:stCondLst>
                      <p:childTnLst>
                        <p:par>
                          <p:cTn id="476" fill="hold">
                            <p:stCondLst>
                              <p:cond delay="0"/>
                            </p:stCondLst>
                            <p:childTnLst>
                              <p:par>
                                <p:cTn id="47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8" dur="2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9" presetID="53" presetClass="entr" presetSubtype="0" fill="hold" grpId="3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4" fill="hold">
                            <p:stCondLst>
                              <p:cond delay="2000"/>
                            </p:stCondLst>
                            <p:childTnLst>
                              <p:par>
                                <p:cTn id="485" presetID="53" presetClass="exit" presetSubtype="0" fill="hold" grpId="3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49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1" fill="hold">
                      <p:stCondLst>
                        <p:cond delay="0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4" dur="2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5" presetID="53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1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2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4" fill="hold">
                            <p:stCondLst>
                              <p:cond delay="2000"/>
                            </p:stCondLst>
                            <p:childTnLst>
                              <p:par>
                                <p:cTn id="505" presetID="53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7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1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1" fill="hold">
                      <p:stCondLst>
                        <p:cond delay="0"/>
                      </p:stCondLst>
                      <p:childTnLst>
                        <p:par>
                          <p:cTn id="512" fill="hold">
                            <p:stCondLst>
                              <p:cond delay="0"/>
                            </p:stCondLst>
                            <p:childTnLst>
                              <p:par>
                                <p:cTn id="5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4" dur="2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5" presetID="53" presetClass="entr" presetSubtype="0" fill="hold" grpId="3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0" fill="hold">
                            <p:stCondLst>
                              <p:cond delay="2000"/>
                            </p:stCondLst>
                            <p:childTnLst>
                              <p:par>
                                <p:cTn id="521" presetID="53" presetClass="exit" presetSubtype="0" fill="hold" grpId="3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2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3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2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7" fill="hold">
                      <p:stCondLst>
                        <p:cond delay="0"/>
                      </p:stCondLst>
                      <p:childTnLst>
                        <p:par>
                          <p:cTn id="528" fill="hold">
                            <p:stCondLst>
                              <p:cond delay="0"/>
                            </p:stCondLst>
                            <p:childTnLst>
                              <p:par>
                                <p:cTn id="52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0" dur="2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1" presetID="53" presetClass="entr" presetSubtype="0" fill="hold" grpId="2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3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7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8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0" fill="hold">
                            <p:stCondLst>
                              <p:cond delay="2000"/>
                            </p:stCondLst>
                            <p:childTnLst>
                              <p:par>
                                <p:cTn id="541" presetID="53" presetClass="exit" presetSubtype="0" fill="hold" grpId="2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2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3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46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7" fill="hold">
                      <p:stCondLst>
                        <p:cond delay="0"/>
                      </p:stCondLst>
                      <p:childTnLst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0" dur="10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E3314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52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58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9" fill="hold">
                      <p:stCondLst>
                        <p:cond delay="0"/>
                      </p:stCondLst>
                      <p:childTnLst>
                        <p:par>
                          <p:cTn id="590" fill="hold">
                            <p:stCondLst>
                              <p:cond delay="0"/>
                            </p:stCondLst>
                            <p:childTnLst>
                              <p:par>
                                <p:cTn id="59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2" dur="2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93" presetID="53" presetClass="entr" presetSubtype="0" fill="hold" grpId="5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9" presetID="53" presetClass="exit" presetSubtype="0" fill="hold" grpId="5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0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604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5" fill="hold">
                      <p:stCondLst>
                        <p:cond delay="0"/>
                      </p:stCondLst>
                      <p:childTnLst>
                        <p:par>
                          <p:cTn id="606" fill="hold">
                            <p:stCondLst>
                              <p:cond delay="0"/>
                            </p:stCondLst>
                            <p:childTnLst>
                              <p:par>
                                <p:cTn id="60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8" dur="20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09" presetID="53" presetClass="entr" presetSubtype="0" fill="hold" grpId="5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4" fill="hold">
                            <p:stCondLst>
                              <p:cond delay="2000"/>
                            </p:stCondLst>
                            <p:childTnLst>
                              <p:par>
                                <p:cTn id="615" presetID="53" presetClass="exit" presetSubtype="0" fill="hold" grpId="5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6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7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2" grpId="0" animBg="1"/>
      <p:bldP spid="22" grpId="1" animBg="1"/>
      <p:bldP spid="55" grpId="2" animBg="1"/>
      <p:bldP spid="55" grpId="3" animBg="1"/>
      <p:bldP spid="55" grpId="4" animBg="1"/>
      <p:bldP spid="55" grpId="5" animBg="1"/>
      <p:bldP spid="55" grpId="8" animBg="1"/>
      <p:bldP spid="55" grpId="9" animBg="1"/>
      <p:bldP spid="55" grpId="14" animBg="1"/>
      <p:bldP spid="55" grpId="15" animBg="1"/>
      <p:bldP spid="55" grpId="16" animBg="1"/>
      <p:bldP spid="55" grpId="17" animBg="1"/>
      <p:bldP spid="55" grpId="20" animBg="1"/>
      <p:bldP spid="55" grpId="21" animBg="1"/>
      <p:bldP spid="55" grpId="22" animBg="1"/>
      <p:bldP spid="55" grpId="23" animBg="1"/>
      <p:bldP spid="56" grpId="0" animBg="1"/>
      <p:bldP spid="56" grpId="1" animBg="1"/>
      <p:bldP spid="56" grpId="2" animBg="1"/>
      <p:bldP spid="56" grpId="3" animBg="1"/>
      <p:bldP spid="56" grpId="4" animBg="1"/>
      <p:bldP spid="56" grpId="5" animBg="1"/>
      <p:bldP spid="56" grpId="6" animBg="1"/>
      <p:bldP spid="56" grpId="7" animBg="1"/>
      <p:bldP spid="56" grpId="8" animBg="1"/>
      <p:bldP spid="56" grpId="9" animBg="1"/>
      <p:bldP spid="56" grpId="10" animBg="1"/>
      <p:bldP spid="56" grpId="11" animBg="1"/>
      <p:bldP spid="56" grpId="12" animBg="1"/>
      <p:bldP spid="56" grpId="13" animBg="1"/>
      <p:bldP spid="56" grpId="14" animBg="1"/>
      <p:bldP spid="56" grpId="15" animBg="1"/>
      <p:bldP spid="56" grpId="16" animBg="1"/>
      <p:bldP spid="56" grpId="17" animBg="1"/>
      <p:bldP spid="56" grpId="18" animBg="1"/>
      <p:bldP spid="56" grpId="19" animBg="1"/>
      <p:bldP spid="56" grpId="20" animBg="1"/>
      <p:bldP spid="56" grpId="21" animBg="1"/>
      <p:bldP spid="56" grpId="22" animBg="1"/>
      <p:bldP spid="56" grpId="23" animBg="1"/>
      <p:bldP spid="56" grpId="24" animBg="1"/>
      <p:bldP spid="56" grpId="25" animBg="1"/>
      <p:bldP spid="56" grpId="26" animBg="1"/>
      <p:bldP spid="56" grpId="27" animBg="1"/>
      <p:bldP spid="56" grpId="28" animBg="1"/>
      <p:bldP spid="56" grpId="29" animBg="1"/>
      <p:bldP spid="56" grpId="30" animBg="1"/>
      <p:bldP spid="56" grpId="31" animBg="1"/>
      <p:bldP spid="56" grpId="32" animBg="1"/>
      <p:bldP spid="56" grpId="33" animBg="1"/>
      <p:bldP spid="56" grpId="34" animBg="1"/>
      <p:bldP spid="56" grpId="35" animBg="1"/>
      <p:bldP spid="56" grpId="38" animBg="1"/>
      <p:bldP spid="56" grpId="39" animBg="1"/>
      <p:bldP spid="56" grpId="42" animBg="1"/>
      <p:bldP spid="56" grpId="43" animBg="1"/>
      <p:bldP spid="56" grpId="44" animBg="1"/>
      <p:bldP spid="56" grpId="45" animBg="1"/>
      <p:bldP spid="56" grpId="46" animBg="1"/>
      <p:bldP spid="56" grpId="47" animBg="1"/>
      <p:bldP spid="56" grpId="48" animBg="1"/>
      <p:bldP spid="56" grpId="49" animBg="1"/>
      <p:bldP spid="56" grpId="50" animBg="1"/>
      <p:bldP spid="56" grpId="51" animBg="1"/>
      <p:bldP spid="56" grpId="52" animBg="1"/>
      <p:bldP spid="56" grpId="53" animBg="1"/>
      <p:bldP spid="56" grpId="54" animBg="1"/>
      <p:bldP spid="56" grpId="55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2"/>
          <p:cNvSpPr>
            <a:spLocks noChangeArrowheads="1"/>
          </p:cNvSpPr>
          <p:nvPr/>
        </p:nvSpPr>
        <p:spPr bwMode="auto">
          <a:xfrm>
            <a:off x="2643174" y="357166"/>
            <a:ext cx="40005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Arial Narrow" pitchFamily="34" charset="0"/>
              </a:rPr>
              <a:t>РЕКЛАМНАЯ ПАУЗА</a:t>
            </a:r>
            <a:endParaRPr lang="ru-RU" sz="3600" b="1" dirty="0">
              <a:latin typeface="Arial Narrow" pitchFamily="34" charset="0"/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715250" y="6357938"/>
            <a:ext cx="1042988" cy="306387"/>
          </a:xfrm>
          <a:prstGeom prst="actionButtonForwardNex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857356" y="1500174"/>
            <a:ext cx="5715040" cy="642942"/>
          </a:xfrm>
          <a:prstGeom prst="roundRec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Arial Narrow" pitchFamily="34" charset="0"/>
              </a:rPr>
              <a:t>ПРОСТЫЕ  ПЕРЕПЛЕТЕНИЯ</a:t>
            </a:r>
            <a:endParaRPr lang="ru-RU" sz="36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500034" y="3000372"/>
            <a:ext cx="8293928" cy="2786082"/>
            <a:chOff x="428596" y="2500306"/>
            <a:chExt cx="8293928" cy="3143272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428596" y="2500306"/>
              <a:ext cx="2552831" cy="3143272"/>
              <a:chOff x="0" y="2500325"/>
              <a:chExt cx="2552831" cy="2910856"/>
            </a:xfrm>
          </p:grpSpPr>
          <p:sp>
            <p:nvSpPr>
              <p:cNvPr id="9" name="Прямоугольник 8"/>
              <p:cNvSpPr/>
              <p:nvPr/>
            </p:nvSpPr>
            <p:spPr>
              <a:xfrm>
                <a:off x="0" y="2500325"/>
                <a:ext cx="2552831" cy="291085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0" name="Прямоугольник 9"/>
              <p:cNvSpPr/>
              <p:nvPr/>
            </p:nvSpPr>
            <p:spPr>
              <a:xfrm>
                <a:off x="0" y="2500325"/>
                <a:ext cx="2552831" cy="291085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47650" tIns="247650" rIns="247650" bIns="247650" numCol="1" spcCol="1270" anchor="ctr" anchorCtr="0">
                <a:noAutofit/>
              </a:bodyPr>
              <a:lstStyle/>
              <a:p>
                <a:pPr lvl="0" algn="ctr" defTabSz="2889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6500" kern="1200" dirty="0"/>
              </a:p>
            </p:txBody>
          </p:sp>
        </p:grpSp>
        <p:grpSp>
          <p:nvGrpSpPr>
            <p:cNvPr id="11" name="Группа 10"/>
            <p:cNvGrpSpPr/>
            <p:nvPr/>
          </p:nvGrpSpPr>
          <p:grpSpPr>
            <a:xfrm>
              <a:off x="3357554" y="2500306"/>
              <a:ext cx="2525171" cy="3143272"/>
              <a:chOff x="3000418" y="2571774"/>
              <a:chExt cx="2525171" cy="2848850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3000418" y="2571774"/>
                <a:ext cx="2525171" cy="284885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3" name="Прямоугольник 12"/>
              <p:cNvSpPr/>
              <p:nvPr/>
            </p:nvSpPr>
            <p:spPr>
              <a:xfrm>
                <a:off x="3000418" y="2571774"/>
                <a:ext cx="2525171" cy="284885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47650" tIns="247650" rIns="247650" bIns="247650" numCol="1" spcCol="1270" anchor="ctr" anchorCtr="0">
                <a:noAutofit/>
              </a:bodyPr>
              <a:lstStyle/>
              <a:p>
                <a:pPr lvl="0" algn="ctr" defTabSz="2889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6500" kern="1200" dirty="0" smtClean="0"/>
                  <a:t> </a:t>
                </a:r>
                <a:endParaRPr lang="ru-RU" sz="6500" kern="1200" dirty="0"/>
              </a:p>
            </p:txBody>
          </p:sp>
        </p:grpSp>
        <p:sp>
          <p:nvSpPr>
            <p:cNvPr id="14" name="Прямоугольник 13"/>
            <p:cNvSpPr/>
            <p:nvPr/>
          </p:nvSpPr>
          <p:spPr>
            <a:xfrm>
              <a:off x="6215074" y="2500306"/>
              <a:ext cx="2507450" cy="3143272"/>
            </a:xfrm>
            <a:prstGeom prst="rect">
              <a:avLst/>
            </a:prstGeom>
            <a:blipFill rotWithShape="0">
              <a:blip r:embed="rId5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pic>
        <p:nvPicPr>
          <p:cNvPr id="17" name="Neizvesten-Melodiya_iz_muz_k&amp;_09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571472" y="42860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316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928662" y="0"/>
            <a:ext cx="735811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latin typeface="Arial Narrow" pitchFamily="34" charset="0"/>
              </a:rPr>
              <a:t>III </a:t>
            </a:r>
            <a:r>
              <a:rPr lang="ru-RU" sz="3200" b="1" dirty="0" smtClean="0">
                <a:latin typeface="Arial Narrow" pitchFamily="34" charset="0"/>
              </a:rPr>
              <a:t>ТУР</a:t>
            </a:r>
            <a:endParaRPr lang="en-US" sz="3200" b="1" dirty="0" smtClean="0">
              <a:latin typeface="Arial Narrow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3200" b="1" dirty="0" smtClean="0">
                <a:latin typeface="Arial Narrow" pitchFamily="34" charset="0"/>
              </a:rPr>
              <a:t>МАСТЕРИЦА ПО ИЗГОТОВЛЕНИЮ ТКАНИ</a:t>
            </a:r>
            <a:endParaRPr lang="ru-RU" sz="3200" b="1" dirty="0">
              <a:latin typeface="Arial Narrow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29058" y="1785926"/>
            <a:ext cx="357188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Arial Narrow" pitchFamily="34" charset="0"/>
              </a:rPr>
              <a:t>А</a:t>
            </a:r>
            <a:endParaRPr lang="ru-RU" sz="28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43570" y="1785926"/>
            <a:ext cx="357188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Arial Narrow" pitchFamily="34" charset="0"/>
              </a:rPr>
              <a:t>Х</a:t>
            </a:r>
            <a:endParaRPr lang="ru-RU" sz="28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00562" y="1785926"/>
            <a:ext cx="357188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  <a:latin typeface="Arial Narrow" pitchFamily="34" charset="0"/>
              </a:rPr>
              <a:t>Ч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786050" y="1785926"/>
            <a:ext cx="357188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  <a:latin typeface="Arial Narrow" pitchFamily="34" charset="0"/>
              </a:rPr>
              <a:t>Т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357554" y="1785926"/>
            <a:ext cx="357188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Arial Narrow" pitchFamily="34" charset="0"/>
              </a:rPr>
              <a:t>К</a:t>
            </a:r>
            <a:endParaRPr lang="ru-RU" sz="28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15074" y="1785926"/>
            <a:ext cx="357187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Arial Narrow" pitchFamily="34" charset="0"/>
              </a:rPr>
              <a:t>А</a:t>
            </a:r>
            <a:endParaRPr lang="ru-RU" sz="28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29058" y="1785926"/>
            <a:ext cx="357188" cy="500062"/>
          </a:xfrm>
          <a:prstGeom prst="rec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643570" y="1785926"/>
            <a:ext cx="357188" cy="500062"/>
          </a:xfrm>
          <a:prstGeom prst="rec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500562" y="1785926"/>
            <a:ext cx="357188" cy="500062"/>
          </a:xfrm>
          <a:prstGeom prst="rec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786050" y="1785926"/>
            <a:ext cx="357188" cy="500062"/>
          </a:xfrm>
          <a:prstGeom prst="rec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357554" y="1785926"/>
            <a:ext cx="357188" cy="500062"/>
          </a:xfrm>
          <a:prstGeom prst="rec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215074" y="1785926"/>
            <a:ext cx="357187" cy="500062"/>
          </a:xfrm>
          <a:prstGeom prst="rec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28596" y="4286256"/>
            <a:ext cx="357188" cy="500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А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929058" y="4286256"/>
            <a:ext cx="428625" cy="5000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Ж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928926" y="4286256"/>
            <a:ext cx="357187" cy="500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Е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428860" y="4286256"/>
            <a:ext cx="357188" cy="500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Д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928794" y="4286256"/>
            <a:ext cx="357187" cy="500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Г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428728" y="4286256"/>
            <a:ext cx="357188" cy="500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В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928662" y="4286256"/>
            <a:ext cx="357187" cy="500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Б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3214678" y="5072074"/>
            <a:ext cx="357188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Х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1214414" y="5072074"/>
            <a:ext cx="357188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С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714480" y="5072074"/>
            <a:ext cx="357187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Т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2214546" y="5072074"/>
            <a:ext cx="357187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У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714612" y="5072074"/>
            <a:ext cx="357187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Ф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714348" y="5072074"/>
            <a:ext cx="357187" cy="500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Р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8501090" y="4286256"/>
            <a:ext cx="357188" cy="500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П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8001024" y="4286256"/>
            <a:ext cx="357187" cy="500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О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7500958" y="4286256"/>
            <a:ext cx="357188" cy="500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Н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7000892" y="4286256"/>
            <a:ext cx="357187" cy="500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М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6500826" y="4286256"/>
            <a:ext cx="357188" cy="500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Л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6000760" y="4286256"/>
            <a:ext cx="357188" cy="500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К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000628" y="4286256"/>
            <a:ext cx="357187" cy="500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Arial Narrow" pitchFamily="34" charset="0"/>
              </a:rPr>
              <a:t>И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4500562" y="4286256"/>
            <a:ext cx="357188" cy="500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З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7215206" y="5072074"/>
            <a:ext cx="357188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Э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6715140" y="5072074"/>
            <a:ext cx="357187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Ъ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6215074" y="5072074"/>
            <a:ext cx="357188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Ч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5715008" y="5072074"/>
            <a:ext cx="357187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Ь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5214942" y="5072074"/>
            <a:ext cx="357188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Ы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4714876" y="5072074"/>
            <a:ext cx="357187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Щ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4214810" y="5072074"/>
            <a:ext cx="357188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Ш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3714744" y="5072074"/>
            <a:ext cx="357187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Ц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8215338" y="5072074"/>
            <a:ext cx="357188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Я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7715272" y="5072074"/>
            <a:ext cx="357187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Ю</a:t>
            </a:r>
          </a:p>
        </p:txBody>
      </p:sp>
      <p:sp>
        <p:nvSpPr>
          <p:cNvPr id="55" name="Блок-схема: сохраненные данные 54"/>
          <p:cNvSpPr/>
          <p:nvPr/>
        </p:nvSpPr>
        <p:spPr>
          <a:xfrm>
            <a:off x="2786050" y="2786058"/>
            <a:ext cx="3286125" cy="1071562"/>
          </a:xfrm>
          <a:prstGeom prst="flowChartOnlineStorag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  <a:latin typeface="Arial Narrow" pitchFamily="34" charset="0"/>
              </a:rPr>
              <a:t>Есть такая буква</a:t>
            </a:r>
          </a:p>
        </p:txBody>
      </p:sp>
      <p:sp>
        <p:nvSpPr>
          <p:cNvPr id="56" name="Блок-схема: сохраненные данные 55"/>
          <p:cNvSpPr/>
          <p:nvPr/>
        </p:nvSpPr>
        <p:spPr>
          <a:xfrm>
            <a:off x="3000364" y="2786058"/>
            <a:ext cx="3214688" cy="1071562"/>
          </a:xfrm>
          <a:prstGeom prst="flowChartOnlineStorag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FFFF00"/>
                </a:solidFill>
                <a:latin typeface="Arial Narrow" pitchFamily="34" charset="0"/>
              </a:rPr>
              <a:t>Нет такой буквы</a:t>
            </a:r>
          </a:p>
        </p:txBody>
      </p:sp>
      <p:sp>
        <p:nvSpPr>
          <p:cNvPr id="58" name="Управляющая кнопка: настраиваемая 57">
            <a:hlinkClick r:id="" action="ppaction://hlinkshowjump?jump=nextslide" highlightClick="1"/>
          </p:cNvPr>
          <p:cNvSpPr/>
          <p:nvPr/>
        </p:nvSpPr>
        <p:spPr>
          <a:xfrm>
            <a:off x="4857752" y="6000768"/>
            <a:ext cx="3071834" cy="428625"/>
          </a:xfrm>
          <a:prstGeom prst="actionButtonBlank">
            <a:avLst/>
          </a:prstGeom>
          <a:solidFill>
            <a:schemeClr val="bg1"/>
          </a:solidFill>
          <a:ln w="28575">
            <a:solidFill>
              <a:srgbClr val="0893B4"/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Arial Narrow" pitchFamily="34" charset="0"/>
              </a:rPr>
              <a:t>РЕКЛАМНАЯ ПАУЗА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1000100" y="6000768"/>
            <a:ext cx="3143250" cy="428625"/>
          </a:xfrm>
          <a:prstGeom prst="rect">
            <a:avLst/>
          </a:prstGeom>
          <a:solidFill>
            <a:schemeClr val="bg1"/>
          </a:solidFill>
          <a:ln w="28575">
            <a:solidFill>
              <a:srgbClr val="0893B4"/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Arial Narrow" pitchFamily="34" charset="0"/>
              </a:rPr>
              <a:t>ДОСРОЧНЫЙ ОТВЕТ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5072066" y="1785926"/>
            <a:ext cx="357188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  <a:latin typeface="Arial Narrow" pitchFamily="34" charset="0"/>
              </a:rPr>
              <a:t>И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5072066" y="1785926"/>
            <a:ext cx="357188" cy="500062"/>
          </a:xfrm>
          <a:prstGeom prst="rec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5500694" y="4286256"/>
            <a:ext cx="357187" cy="500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Arial Narrow" pitchFamily="34" charset="0"/>
              </a:rPr>
              <a:t>Й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3428992" y="4286256"/>
            <a:ext cx="357187" cy="500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Ё</a:t>
            </a: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5230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5230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53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53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2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53" presetClass="exit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5" presetID="53" presetClass="entr" presetSubtype="0" fill="hold" grpId="3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53" presetClass="exit" presetSubtype="0" fill="hold" grpId="36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2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1" presetID="53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53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6" dur="2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7" presetID="53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53" presetClass="exit" presetSubtype="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2" dur="2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3" presetID="53" presetClass="entr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2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2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000"/>
                            </p:stCondLst>
                            <p:childTnLst>
                              <p:par>
                                <p:cTn id="153" presetID="53" presetClass="exit" presetSubtype="0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2" dur="2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3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9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000"/>
                            </p:stCondLst>
                            <p:childTnLst>
                              <p:par>
                                <p:cTn id="173" presetID="53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2" dur="2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3" presetID="53" presetClass="entr" presetSubtype="0" fill="hold" grpId="4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000"/>
                            </p:stCondLst>
                            <p:childTnLst>
                              <p:par>
                                <p:cTn id="189" presetID="53" presetClass="exit" presetSubtype="0" fill="hold" grpId="4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8" dur="2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9" presetID="53" presetClass="entr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000"/>
                            </p:stCondLst>
                            <p:childTnLst>
                              <p:par>
                                <p:cTn id="205" presetID="53" presetClass="exit" presetSubtype="0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4" dur="2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5" presetID="53" presetClass="entr" presetSubtype="0" fill="hold" grpId="4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21" presetID="53" presetClass="exit" presetSubtype="0" fill="hold" grpId="4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0" dur="2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1" presetID="53" presetClass="entr" presetSubtype="0" fill="hold" grpId="5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2000"/>
                            </p:stCondLst>
                            <p:childTnLst>
                              <p:par>
                                <p:cTn id="237" presetID="53" presetClass="exit" presetSubtype="0" fill="hold" grpId="5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6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7" presetID="53" presetClass="entr" presetSubtype="0" fill="hold" grpId="5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2000"/>
                            </p:stCondLst>
                            <p:childTnLst>
                              <p:par>
                                <p:cTn id="253" presetID="53" presetClass="exit" presetSubtype="0" fill="hold" grpId="5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2" dur="2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3" presetID="53" presetClass="entr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2000"/>
                            </p:stCondLst>
                            <p:childTnLst>
                              <p:par>
                                <p:cTn id="269" presetID="53" presetClass="exit" presetSubtype="0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8" dur="2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9" presetID="53" presetClass="entr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2000"/>
                            </p:stCondLst>
                            <p:childTnLst>
                              <p:par>
                                <p:cTn id="285" presetID="53" presetClass="exit" presetSubtype="0" fill="hold" grpId="1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4" dur="2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5" presetID="53" presetClass="entr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1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2000"/>
                            </p:stCondLst>
                            <p:childTnLst>
                              <p:par>
                                <p:cTn id="305" presetID="53" presetClass="exit" presetSubtype="0" fill="hold" grpId="1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10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1" fill="hold">
                      <p:stCondLst>
                        <p:cond delay="0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4" dur="20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5" presetID="53" presetClass="entr" presetSubtype="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2000"/>
                            </p:stCondLst>
                            <p:childTnLst>
                              <p:par>
                                <p:cTn id="321" presetID="53" presetClass="exit" presetSubtype="0" fill="hold" grpId="1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2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0" dur="2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1" presetID="53" presetClass="entr" presetSubtype="0" fill="hold" grpId="2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37" presetID="53" presetClass="exit" presetSubtype="0" fill="hold" grpId="2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6" dur="2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47" presetID="53" presetClass="entr" presetSubtype="0" fill="hold" grpId="2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2000"/>
                            </p:stCondLst>
                            <p:childTnLst>
                              <p:par>
                                <p:cTn id="353" presetID="53" presetClass="exit" presetSubtype="0" fill="hold" grpId="2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35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9" fill="hold">
                      <p:stCondLst>
                        <p:cond delay="0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2" dur="2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63" presetID="53" presetClass="entr" presetSubtype="0" fill="hold" grpId="2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2000"/>
                            </p:stCondLst>
                            <p:childTnLst>
                              <p:par>
                                <p:cTn id="369" presetID="53" presetClass="exit" presetSubtype="0" fill="hold" grpId="2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0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8" dur="2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9" presetID="53" presetClass="entr" presetSubtype="0" fill="hold" grpId="2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2000"/>
                            </p:stCondLst>
                            <p:childTnLst>
                              <p:par>
                                <p:cTn id="385" presetID="53" presetClass="exit" presetSubtype="0" fill="hold" grpId="2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9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1" fill="hold">
                      <p:stCondLst>
                        <p:cond delay="0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4" dur="2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5" presetID="53" presetClass="entr" presetSubtype="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1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2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2000"/>
                            </p:stCondLst>
                            <p:childTnLst>
                              <p:par>
                                <p:cTn id="405" presetID="53" presetClass="exit" presetSubtype="0" fill="hold" grpId="1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6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4" dur="2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5" presetID="53" presetClass="entr" presetSubtype="0" fill="hold" grpId="2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0" fill="hold">
                            <p:stCondLst>
                              <p:cond delay="2000"/>
                            </p:stCondLst>
                            <p:childTnLst>
                              <p:par>
                                <p:cTn id="421" presetID="53" presetClass="exit" presetSubtype="0" fill="hold" grpId="2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2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7" fill="hold">
                      <p:stCondLst>
                        <p:cond delay="0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0" dur="2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1" presetID="53" presetClass="entr" presetSubtype="0" fill="hold" grpId="3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6" fill="hold">
                            <p:stCondLst>
                              <p:cond delay="2000"/>
                            </p:stCondLst>
                            <p:childTnLst>
                              <p:par>
                                <p:cTn id="437" presetID="53" presetClass="exit" presetSubtype="0" fill="hold" grpId="3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44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3" fill="hold">
                      <p:stCondLst>
                        <p:cond delay="0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6" dur="2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47" presetID="53" presetClass="entr" presetSubtype="0" fill="hold" grpId="3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2" fill="hold">
                            <p:stCondLst>
                              <p:cond delay="2000"/>
                            </p:stCondLst>
                            <p:childTnLst>
                              <p:par>
                                <p:cTn id="453" presetID="53" presetClass="exit" presetSubtype="0" fill="hold" grpId="3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4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45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9" fill="hold">
                      <p:stCondLst>
                        <p:cond delay="0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2" dur="2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63" presetID="53" presetClass="entr" presetSubtype="0" fill="hold" grpId="3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8" fill="hold">
                            <p:stCondLst>
                              <p:cond delay="2000"/>
                            </p:stCondLst>
                            <p:childTnLst>
                              <p:par>
                                <p:cTn id="469" presetID="53" presetClass="exit" presetSubtype="0" fill="hold" grpId="3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1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47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5" fill="hold">
                      <p:stCondLst>
                        <p:cond delay="0"/>
                      </p:stCondLst>
                      <p:childTnLst>
                        <p:par>
                          <p:cTn id="476" fill="hold">
                            <p:stCondLst>
                              <p:cond delay="0"/>
                            </p:stCondLst>
                            <p:childTnLst>
                              <p:par>
                                <p:cTn id="47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8" dur="2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9" presetID="53" presetClass="entr" presetSubtype="0" fill="hold" grpId="3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4" fill="hold">
                            <p:stCondLst>
                              <p:cond delay="2000"/>
                            </p:stCondLst>
                            <p:childTnLst>
                              <p:par>
                                <p:cTn id="485" presetID="53" presetClass="exit" presetSubtype="0" fill="hold" grpId="38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9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1" fill="hold">
                      <p:stCondLst>
                        <p:cond delay="0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4" dur="2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5" presetID="53" presetClass="entr" presetSubtype="0" fill="hold" grpId="4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0" fill="hold">
                            <p:stCondLst>
                              <p:cond delay="2000"/>
                            </p:stCondLst>
                            <p:childTnLst>
                              <p:par>
                                <p:cTn id="501" presetID="53" presetClass="exit" presetSubtype="0" fill="hold" grpId="4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2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0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7" fill="hold">
                      <p:stCondLst>
                        <p:cond delay="0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0" dur="2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1" presetID="53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3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7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8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0" fill="hold">
                            <p:stCondLst>
                              <p:cond delay="2000"/>
                            </p:stCondLst>
                            <p:childTnLst>
                              <p:par>
                                <p:cTn id="521" presetID="53" presetClass="exit" presetSubtype="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2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3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26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7" fill="hold">
                      <p:stCondLst>
                        <p:cond delay="0"/>
                      </p:stCondLst>
                      <p:childTnLst>
                        <p:par>
                          <p:cTn id="528" fill="hold">
                            <p:stCondLst>
                              <p:cond delay="0"/>
                            </p:stCondLst>
                            <p:childTnLst>
                              <p:par>
                                <p:cTn id="52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0" dur="10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E3314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1" fill="hold">
                            <p:stCondLst>
                              <p:cond delay="1000"/>
                            </p:stCondLst>
                            <p:childTnLst>
                              <p:par>
                                <p:cTn id="532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553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4" fill="hold">
                      <p:stCondLst>
                        <p:cond delay="0"/>
                      </p:stCondLst>
                      <p:childTnLst>
                        <p:par>
                          <p:cTn id="555" fill="hold">
                            <p:stCondLst>
                              <p:cond delay="0"/>
                            </p:stCondLst>
                            <p:childTnLst>
                              <p:par>
                                <p:cTn id="55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7" dur="2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8" presetID="53" presetClass="entr" presetSubtype="0" fill="hold" grpId="4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3" fill="hold">
                            <p:stCondLst>
                              <p:cond delay="2000"/>
                            </p:stCondLst>
                            <p:childTnLst>
                              <p:par>
                                <p:cTn id="564" presetID="53" presetClass="exit" presetSubtype="0" fill="hold" grpId="4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5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569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0" fill="hold">
                      <p:stCondLst>
                        <p:cond delay="0"/>
                      </p:stCondLst>
                      <p:childTnLst>
                        <p:par>
                          <p:cTn id="571" fill="hold">
                            <p:stCondLst>
                              <p:cond delay="0"/>
                            </p:stCondLst>
                            <p:childTnLst>
                              <p:par>
                                <p:cTn id="572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3" dur="20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4" presetID="53" presetClass="entr" presetSubtype="0" fill="hold" grpId="4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9" fill="hold">
                            <p:stCondLst>
                              <p:cond delay="2000"/>
                            </p:stCondLst>
                            <p:childTnLst>
                              <p:par>
                                <p:cTn id="580" presetID="53" presetClass="exit" presetSubtype="0" fill="hold" grpId="4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1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2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5" grpId="0" animBg="1"/>
      <p:bldP spid="15" grpId="1" animBg="1"/>
      <p:bldP spid="16" grpId="0" animBg="1"/>
      <p:bldP spid="16" grpId="1" animBg="1"/>
      <p:bldP spid="18" grpId="0" animBg="1"/>
      <p:bldP spid="18" grpId="1" animBg="1"/>
      <p:bldP spid="20" grpId="0" animBg="1"/>
      <p:bldP spid="20" grpId="1" animBg="1"/>
      <p:bldP spid="22" grpId="0" animBg="1"/>
      <p:bldP spid="22" grpId="1" animBg="1"/>
      <p:bldP spid="55" grpId="0" animBg="1"/>
      <p:bldP spid="55" grpId="1" animBg="1"/>
      <p:bldP spid="55" grpId="2" animBg="1"/>
      <p:bldP spid="55" grpId="3" animBg="1"/>
      <p:bldP spid="55" grpId="10" animBg="1"/>
      <p:bldP spid="55" grpId="11" animBg="1"/>
      <p:bldP spid="55" grpId="12" animBg="1"/>
      <p:bldP spid="55" grpId="13" animBg="1"/>
      <p:bldP spid="55" grpId="16" animBg="1"/>
      <p:bldP spid="55" grpId="17" animBg="1"/>
      <p:bldP spid="55" grpId="18" animBg="1"/>
      <p:bldP spid="55" grpId="19" animBg="1"/>
      <p:bldP spid="56" grpId="0" animBg="1"/>
      <p:bldP spid="56" grpId="1" animBg="1"/>
      <p:bldP spid="56" grpId="2" animBg="1"/>
      <p:bldP spid="56" grpId="3" animBg="1"/>
      <p:bldP spid="56" grpId="4" animBg="1"/>
      <p:bldP spid="56" grpId="5" animBg="1"/>
      <p:bldP spid="56" grpId="6" animBg="1"/>
      <p:bldP spid="56" grpId="7" animBg="1"/>
      <p:bldP spid="56" grpId="8" animBg="1"/>
      <p:bldP spid="56" grpId="9" animBg="1"/>
      <p:bldP spid="56" grpId="10" animBg="1"/>
      <p:bldP spid="56" grpId="11" animBg="1"/>
      <p:bldP spid="56" grpId="12" animBg="1"/>
      <p:bldP spid="56" grpId="13" animBg="1"/>
      <p:bldP spid="56" grpId="14" animBg="1"/>
      <p:bldP spid="56" grpId="15" animBg="1"/>
      <p:bldP spid="56" grpId="16" animBg="1"/>
      <p:bldP spid="56" grpId="17" animBg="1"/>
      <p:bldP spid="56" grpId="18" animBg="1"/>
      <p:bldP spid="56" grpId="19" animBg="1"/>
      <p:bldP spid="56" grpId="20" animBg="1"/>
      <p:bldP spid="56" grpId="21" animBg="1"/>
      <p:bldP spid="56" grpId="22" animBg="1"/>
      <p:bldP spid="56" grpId="23" animBg="1"/>
      <p:bldP spid="56" grpId="24" animBg="1"/>
      <p:bldP spid="56" grpId="25" animBg="1"/>
      <p:bldP spid="56" grpId="26" animBg="1"/>
      <p:bldP spid="56" grpId="27" animBg="1"/>
      <p:bldP spid="56" grpId="28" animBg="1"/>
      <p:bldP spid="56" grpId="29" animBg="1"/>
      <p:bldP spid="56" grpId="30" animBg="1"/>
      <p:bldP spid="56" grpId="31" animBg="1"/>
      <p:bldP spid="56" grpId="32" animBg="1"/>
      <p:bldP spid="56" grpId="33" animBg="1"/>
      <p:bldP spid="56" grpId="34" animBg="1"/>
      <p:bldP spid="56" grpId="35" animBg="1"/>
      <p:bldP spid="56" grpId="36" animBg="1"/>
      <p:bldP spid="56" grpId="37" animBg="1"/>
      <p:bldP spid="56" grpId="38" animBg="1"/>
      <p:bldP spid="56" grpId="39" animBg="1"/>
      <p:bldP spid="56" grpId="40" animBg="1"/>
      <p:bldP spid="56" grpId="41" animBg="1"/>
      <p:bldP spid="56" grpId="42" animBg="1"/>
      <p:bldP spid="56" grpId="43" animBg="1"/>
      <p:bldP spid="56" grpId="44" animBg="1"/>
      <p:bldP spid="56" grpId="45" animBg="1"/>
      <p:bldP spid="56" grpId="46" animBg="1"/>
      <p:bldP spid="56" grpId="47" animBg="1"/>
      <p:bldP spid="56" grpId="48" animBg="1"/>
      <p:bldP spid="56" grpId="49" animBg="1"/>
      <p:bldP spid="56" grpId="50" animBg="1"/>
      <p:bldP spid="56" grpId="51" animBg="1"/>
      <p:bldP spid="56" grpId="52" animBg="1"/>
      <p:bldP spid="56" grpId="53" animBg="1"/>
      <p:bldP spid="60" grpId="0" animBg="1"/>
      <p:bldP spid="6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photos.lifeisphoto.ru/5/2/5327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643050"/>
            <a:ext cx="4786346" cy="37147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643174" y="357166"/>
            <a:ext cx="39901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Arial Narrow" pitchFamily="34" charset="0"/>
              </a:rPr>
              <a:t>РЕКЛАМНАЯ ПАУЗА</a:t>
            </a:r>
            <a:endParaRPr lang="ru-RU" sz="3600" b="1" dirty="0">
              <a:latin typeface="Arial Narrow" pitchFamily="34" charset="0"/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858125" y="6357938"/>
            <a:ext cx="1042988" cy="306387"/>
          </a:xfrm>
          <a:prstGeom prst="actionButtonForwardNex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169" name="Rectangle 1">
            <a:hlinkClick r:id="rId4"/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114298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Arial Narrow" pitchFamily="34" charset="0"/>
                <a:ea typeface="Times New Roman"/>
                <a:cs typeface="Times New Roman"/>
              </a:rPr>
              <a:t/>
            </a:r>
            <a:br>
              <a:rPr lang="ru-RU" dirty="0" smtClean="0">
                <a:latin typeface="Arial Narrow" pitchFamily="34" charset="0"/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572132" y="1643050"/>
            <a:ext cx="30003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ru-RU" sz="2800" b="1" dirty="0" smtClean="0">
                <a:latin typeface="Arial Narrow" pitchFamily="34" charset="0"/>
              </a:rPr>
              <a:t>Ткачиха - работница, </a:t>
            </a:r>
          </a:p>
          <a:p>
            <a:pPr algn="r">
              <a:lnSpc>
                <a:spcPct val="150000"/>
              </a:lnSpc>
            </a:pPr>
            <a:r>
              <a:rPr lang="ru-RU" sz="2800" b="1" dirty="0" smtClean="0">
                <a:latin typeface="Arial Narrow" pitchFamily="34" charset="0"/>
              </a:rPr>
              <a:t>занимающаяся </a:t>
            </a:r>
          </a:p>
          <a:p>
            <a:pPr algn="r">
              <a:lnSpc>
                <a:spcPct val="150000"/>
              </a:lnSpc>
            </a:pPr>
            <a:r>
              <a:rPr lang="ru-RU" sz="2800" b="1" dirty="0" smtClean="0">
                <a:latin typeface="Arial Narrow" pitchFamily="34" charset="0"/>
              </a:rPr>
              <a:t>изготовлением </a:t>
            </a:r>
          </a:p>
          <a:p>
            <a:pPr algn="r">
              <a:lnSpc>
                <a:spcPct val="150000"/>
              </a:lnSpc>
            </a:pPr>
            <a:r>
              <a:rPr lang="ru-RU" sz="2800" b="1" dirty="0" smtClean="0">
                <a:latin typeface="Arial Narrow" pitchFamily="34" charset="0"/>
              </a:rPr>
              <a:t>ткани на </a:t>
            </a:r>
          </a:p>
          <a:p>
            <a:pPr algn="r">
              <a:lnSpc>
                <a:spcPct val="150000"/>
              </a:lnSpc>
            </a:pPr>
            <a:r>
              <a:rPr lang="ru-RU" sz="2800" b="1" dirty="0" smtClean="0">
                <a:latin typeface="Arial Narrow" pitchFamily="34" charset="0"/>
              </a:rPr>
              <a:t>ткацком станке</a:t>
            </a:r>
            <a:endParaRPr lang="ru-RU" sz="2800" b="1" dirty="0">
              <a:latin typeface="Arial Narrow" pitchFamily="34" charset="0"/>
            </a:endParaRPr>
          </a:p>
        </p:txBody>
      </p:sp>
      <p:pic>
        <p:nvPicPr>
          <p:cNvPr id="10" name="Neizvesten-Melodiya_iz_muz_k&amp;_09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642910" y="28572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316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2857488" y="0"/>
            <a:ext cx="368025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>
                <a:latin typeface="Arial Narrow" pitchFamily="34" charset="0"/>
              </a:rPr>
              <a:t>ФИНАЛ </a:t>
            </a:r>
          </a:p>
          <a:p>
            <a:pPr algn="ctr">
              <a:lnSpc>
                <a:spcPct val="150000"/>
              </a:lnSpc>
            </a:pPr>
            <a:r>
              <a:rPr lang="ru-RU" sz="3200" b="1" dirty="0" smtClean="0">
                <a:latin typeface="Arial Narrow" pitchFamily="34" charset="0"/>
              </a:rPr>
              <a:t>СВОЙСТВО ТКАНИ</a:t>
            </a:r>
            <a:endParaRPr lang="ru-RU" sz="3200" b="1" dirty="0">
              <a:latin typeface="Arial Narrow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43636" y="1785926"/>
            <a:ext cx="357187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  <a:latin typeface="Arial Narrow" pitchFamily="34" charset="0"/>
              </a:rPr>
              <a:t>Н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643306" y="1785926"/>
            <a:ext cx="357187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  <a:latin typeface="Arial Narrow" pitchFamily="34" charset="0"/>
              </a:rPr>
              <a:t>К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143240" y="1785926"/>
            <a:ext cx="357187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  <a:latin typeface="Arial Narrow" pitchFamily="34" charset="0"/>
              </a:rPr>
              <a:t>С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143900" y="1785926"/>
            <a:ext cx="357188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  <a:latin typeface="Arial Narrow" pitchFamily="34" charset="0"/>
              </a:rPr>
              <a:t>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43438" y="1785926"/>
            <a:ext cx="357187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  <a:latin typeface="Arial Narrow" pitchFamily="34" charset="0"/>
              </a:rPr>
              <a:t>П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43108" y="1785926"/>
            <a:ext cx="357187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  <a:latin typeface="Arial Narrow" pitchFamily="34" charset="0"/>
              </a:rPr>
              <a:t>Р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643570" y="1785926"/>
            <a:ext cx="357187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  <a:latin typeface="Arial Narrow" pitchFamily="34" charset="0"/>
              </a:rPr>
              <a:t>Ч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143636" y="1785926"/>
            <a:ext cx="357187" cy="500062"/>
          </a:xfrm>
          <a:prstGeom prst="rec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643306" y="1785926"/>
            <a:ext cx="357187" cy="500062"/>
          </a:xfrm>
          <a:prstGeom prst="rec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143240" y="1785926"/>
            <a:ext cx="357187" cy="500062"/>
          </a:xfrm>
          <a:prstGeom prst="rec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143900" y="1785926"/>
            <a:ext cx="357188" cy="500062"/>
          </a:xfrm>
          <a:prstGeom prst="rec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643438" y="1785926"/>
            <a:ext cx="357187" cy="500062"/>
          </a:xfrm>
          <a:prstGeom prst="rec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143108" y="1785926"/>
            <a:ext cx="357187" cy="500062"/>
          </a:xfrm>
          <a:prstGeom prst="rec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28596" y="4357694"/>
            <a:ext cx="357187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А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929058" y="4357694"/>
            <a:ext cx="428625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Ж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928926" y="4357694"/>
            <a:ext cx="357187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Е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428860" y="4357694"/>
            <a:ext cx="357188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Д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928794" y="4357694"/>
            <a:ext cx="357187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Г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428728" y="4357694"/>
            <a:ext cx="357188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В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928662" y="4357694"/>
            <a:ext cx="357187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Б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3143240" y="5072074"/>
            <a:ext cx="357188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Х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1142976" y="5072074"/>
            <a:ext cx="357187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С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643042" y="5072074"/>
            <a:ext cx="357188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Т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2143108" y="5072074"/>
            <a:ext cx="357188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У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643174" y="5072074"/>
            <a:ext cx="357187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Ф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642910" y="5072074"/>
            <a:ext cx="357188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Р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8501090" y="4357694"/>
            <a:ext cx="357187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П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8001024" y="4357694"/>
            <a:ext cx="357188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О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7500958" y="4357694"/>
            <a:ext cx="357187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Н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7000892" y="4357694"/>
            <a:ext cx="357188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М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6500826" y="4357694"/>
            <a:ext cx="357187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Л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6000760" y="4357694"/>
            <a:ext cx="357188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К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000628" y="4357694"/>
            <a:ext cx="357187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Arial Narrow" pitchFamily="34" charset="0"/>
              </a:rPr>
              <a:t>И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4500562" y="4357694"/>
            <a:ext cx="357188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З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7215206" y="5072074"/>
            <a:ext cx="357188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Э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6715140" y="5072074"/>
            <a:ext cx="357187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Ъ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6215074" y="5072074"/>
            <a:ext cx="357188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Ч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5715008" y="5072074"/>
            <a:ext cx="357187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Ь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5143504" y="5072074"/>
            <a:ext cx="357188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Ы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4643438" y="5072074"/>
            <a:ext cx="357187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Щ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4143372" y="5072074"/>
            <a:ext cx="357188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Ш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3643306" y="5072074"/>
            <a:ext cx="357187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Ц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8215338" y="5072074"/>
            <a:ext cx="357188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Я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7715272" y="5072074"/>
            <a:ext cx="357187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510"/>
                </a:solidFill>
                <a:latin typeface="Arial Narrow" pitchFamily="34" charset="0"/>
              </a:rPr>
              <a:t>Ю</a:t>
            </a:r>
          </a:p>
        </p:txBody>
      </p:sp>
      <p:sp>
        <p:nvSpPr>
          <p:cNvPr id="55" name="Блок-схема: сохраненные данные 54"/>
          <p:cNvSpPr/>
          <p:nvPr/>
        </p:nvSpPr>
        <p:spPr>
          <a:xfrm>
            <a:off x="2714625" y="2643188"/>
            <a:ext cx="3286125" cy="1071562"/>
          </a:xfrm>
          <a:prstGeom prst="flowChartOnlineStorag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  <a:latin typeface="Arial Narrow" pitchFamily="34" charset="0"/>
              </a:rPr>
              <a:t>Есть такая буква</a:t>
            </a:r>
          </a:p>
        </p:txBody>
      </p:sp>
      <p:sp>
        <p:nvSpPr>
          <p:cNvPr id="56" name="Блок-схема: сохраненные данные 55"/>
          <p:cNvSpPr/>
          <p:nvPr/>
        </p:nvSpPr>
        <p:spPr>
          <a:xfrm>
            <a:off x="3071802" y="2643182"/>
            <a:ext cx="3214688" cy="1071562"/>
          </a:xfrm>
          <a:prstGeom prst="flowChartOnlineStorag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FFFF00"/>
                </a:solidFill>
                <a:latin typeface="Arial Narrow" pitchFamily="34" charset="0"/>
              </a:rPr>
              <a:t>Нет такой буквы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5143504" y="1785926"/>
            <a:ext cx="357187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  <a:latin typeface="Arial Narrow" pitchFamily="34" charset="0"/>
              </a:rPr>
              <a:t>И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1643042" y="1785926"/>
            <a:ext cx="357188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Arial Narrow" pitchFamily="34" charset="0"/>
              </a:rPr>
              <a:t>Г</a:t>
            </a:r>
            <a:endParaRPr lang="ru-RU" sz="28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643174" y="1785926"/>
            <a:ext cx="357188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  <a:latin typeface="Arial Narrow" pitchFamily="34" charset="0"/>
              </a:rPr>
              <a:t>О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1142976" y="1785926"/>
            <a:ext cx="357188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  <a:latin typeface="Arial Narrow" pitchFamily="34" charset="0"/>
              </a:rPr>
              <a:t>И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1142976" y="1785926"/>
            <a:ext cx="357188" cy="500062"/>
          </a:xfrm>
          <a:prstGeom prst="rec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2643174" y="1785926"/>
            <a:ext cx="357188" cy="500062"/>
          </a:xfrm>
          <a:prstGeom prst="rec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1643042" y="1785926"/>
            <a:ext cx="357188" cy="500062"/>
          </a:xfrm>
          <a:prstGeom prst="rec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5143504" y="1785926"/>
            <a:ext cx="357187" cy="500062"/>
          </a:xfrm>
          <a:prstGeom prst="rec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5643570" y="1785926"/>
            <a:ext cx="357187" cy="500062"/>
          </a:xfrm>
          <a:prstGeom prst="rec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9" name="Управляющая кнопка: настраиваемая 68">
            <a:hlinkClick r:id="" action="ppaction://hlinkshowjump?jump=nextslide" highlightClick="1"/>
          </p:cNvPr>
          <p:cNvSpPr/>
          <p:nvPr/>
        </p:nvSpPr>
        <p:spPr>
          <a:xfrm>
            <a:off x="4143375" y="5929313"/>
            <a:ext cx="4500563" cy="571500"/>
          </a:xfrm>
          <a:prstGeom prst="actionButtonBlank">
            <a:avLst/>
          </a:prstGeom>
          <a:solidFill>
            <a:schemeClr val="bg1"/>
          </a:solidFill>
          <a:ln w="28575">
            <a:solidFill>
              <a:srgbClr val="0893B4"/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Arial Narrow" pitchFamily="34" charset="0"/>
              </a:rPr>
              <a:t>ПОЗДРАВЛЯЕМ ПОБЕДИТЕЛЯ !!!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714375" y="5929313"/>
            <a:ext cx="2928938" cy="571500"/>
          </a:xfrm>
          <a:prstGeom prst="rect">
            <a:avLst/>
          </a:prstGeom>
          <a:solidFill>
            <a:schemeClr val="bg1"/>
          </a:solidFill>
          <a:ln w="28575"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Arial Narrow" pitchFamily="34" charset="0"/>
              </a:rPr>
              <a:t>ДОСРОЧНЫЙ ОТВЕТ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642910" y="1785926"/>
            <a:ext cx="357188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  <a:latin typeface="Arial Narrow" pitchFamily="34" charset="0"/>
              </a:rPr>
              <a:t>Г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642910" y="1785926"/>
            <a:ext cx="357188" cy="500062"/>
          </a:xfrm>
          <a:prstGeom prst="rec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6643702" y="1785926"/>
            <a:ext cx="357187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  <a:latin typeface="Arial Narrow" pitchFamily="34" charset="0"/>
              </a:rPr>
              <a:t>О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7143768" y="1785926"/>
            <a:ext cx="357187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Arial Narrow" pitchFamily="34" charset="0"/>
              </a:rPr>
              <a:t>С</a:t>
            </a:r>
            <a:endParaRPr lang="ru-RU" sz="28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7643834" y="1785926"/>
            <a:ext cx="357187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  <a:latin typeface="Arial Narrow" pitchFamily="34" charset="0"/>
              </a:rPr>
              <a:t>Т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4143372" y="1785926"/>
            <a:ext cx="357187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Arial Narrow" pitchFamily="34" charset="0"/>
              </a:rPr>
              <a:t>О</a:t>
            </a:r>
            <a:endParaRPr lang="ru-RU" sz="28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6643702" y="1785926"/>
            <a:ext cx="357187" cy="500062"/>
          </a:xfrm>
          <a:prstGeom prst="rec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7143768" y="1785926"/>
            <a:ext cx="357187" cy="500062"/>
          </a:xfrm>
          <a:prstGeom prst="rec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7643834" y="1785926"/>
            <a:ext cx="357187" cy="500062"/>
          </a:xfrm>
          <a:prstGeom prst="rec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4143372" y="1785926"/>
            <a:ext cx="357187" cy="500062"/>
          </a:xfrm>
          <a:prstGeom prst="rect">
            <a:avLst/>
          </a:prstGeom>
          <a:solidFill>
            <a:srgbClr val="089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3428992" y="4357694"/>
            <a:ext cx="357187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Arial Narrow" pitchFamily="34" charset="0"/>
              </a:rPr>
              <a:t>Ё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5500694" y="4357694"/>
            <a:ext cx="357187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89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Arial Narrow" pitchFamily="34" charset="0"/>
              </a:rPr>
              <a:t>Й</a:t>
            </a: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431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4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xit" presetSubtype="0" fill="hold" grpId="4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5230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2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53" presetClass="exit" presetSubtype="0" fill="hold" grpId="2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2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2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2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53" presetClass="exit" presetSubtype="0" fill="hold" grpId="2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2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grpId="3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53" presetClass="exit" presetSubtype="0" fill="hold" grpId="3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5" presetID="53" presetClass="entr" presetSubtype="0" fill="hold" grpId="2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53" presetClass="exit" presetSubtype="0" fill="hold" grpId="2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2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1" presetID="53" presetClass="entr" presetSubtype="0" fill="hold" grpId="5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53" presetClass="exit" presetSubtype="0" fill="hold" grpId="5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6" dur="2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7" presetID="53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53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2" dur="2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3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2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2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3" dur="2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2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000"/>
                            </p:stCondLst>
                            <p:childTnLst>
                              <p:par>
                                <p:cTn id="157" presetID="53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6" dur="2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7" presetID="53" presetClass="entr" presetSubtype="0" fill="hold" grpId="2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3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7" presetID="53" presetClass="exit" presetSubtype="0" fill="hold" grpId="2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8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6" dur="2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7" presetID="53" presetClass="entr" presetSubtype="0" fill="hold" grpId="5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000"/>
                            </p:stCondLst>
                            <p:childTnLst>
                              <p:par>
                                <p:cTn id="193" presetID="53" presetClass="exit" presetSubtype="0" fill="hold" grpId="5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4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2" dur="2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3" presetID="53" presetClass="entr" presetSubtype="0" fill="hold" grpId="3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000"/>
                            </p:stCondLst>
                            <p:childTnLst>
                              <p:par>
                                <p:cTn id="209" presetID="53" presetClass="exit" presetSubtype="0" fill="hold" grpId="3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0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1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5" fill="hold">
                      <p:stCondLst>
                        <p:cond delay="0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8" dur="2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9" presetID="53" presetClass="entr" presetSubtype="0" fill="hold" grpId="3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5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29" presetID="53" presetClass="exit" presetSubtype="0" fill="hold" grpId="3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8" dur="2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9" presetID="53" presetClass="entr" presetSubtype="0" fill="hold" grpId="2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5" dur="2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2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9" dur="2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2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3" dur="2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2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2000"/>
                            </p:stCondLst>
                            <p:childTnLst>
                              <p:par>
                                <p:cTn id="257" presetID="53" presetClass="exit" presetSubtype="0" fill="hold" grpId="2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6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7" presetID="53" presetClass="entr" presetSubtype="0" fill="hold" grpId="3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3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7" presetID="53" presetClass="exit" presetSubtype="0" fill="hold" grpId="3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6" dur="2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7" presetID="53" presetClass="entr" presetSubtype="0" fill="hold" grpId="4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2000"/>
                            </p:stCondLst>
                            <p:childTnLst>
                              <p:par>
                                <p:cTn id="293" presetID="53" presetClass="exit" presetSubtype="0" fill="hold" grpId="4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2" dur="2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03" presetID="53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2000"/>
                            </p:stCondLst>
                            <p:childTnLst>
                              <p:par>
                                <p:cTn id="309" presetID="53" presetClass="exit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0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8" dur="2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9" presetID="53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2000"/>
                            </p:stCondLst>
                            <p:childTnLst>
                              <p:par>
                                <p:cTn id="325" presetID="53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4" dur="20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5" presetID="53" presetClass="entr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2000"/>
                            </p:stCondLst>
                            <p:childTnLst>
                              <p:par>
                                <p:cTn id="341" presetID="53" presetClass="exit" presetSubtype="0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34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7" fill="hold">
                      <p:stCondLst>
                        <p:cond delay="0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0" dur="2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1" presetID="53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2000"/>
                            </p:stCondLst>
                            <p:childTnLst>
                              <p:par>
                                <p:cTn id="357" presetID="53" presetClass="exit" presetSubtype="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8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6" dur="2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67" presetID="53" presetClass="entr" presetSubtype="0" fill="hold" grpId="5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>
                            <p:stCondLst>
                              <p:cond delay="2000"/>
                            </p:stCondLst>
                            <p:childTnLst>
                              <p:par>
                                <p:cTn id="373" presetID="53" presetClass="exit" presetSubtype="0" fill="hold" grpId="5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37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9" fill="hold">
                      <p:stCondLst>
                        <p:cond delay="0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2" dur="2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3" presetID="53" presetClass="entr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2000"/>
                            </p:stCondLst>
                            <p:childTnLst>
                              <p:par>
                                <p:cTn id="389" presetID="53" presetClass="exit" presetSubtype="0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39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5" fill="hold">
                      <p:stCondLst>
                        <p:cond delay="0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8" dur="2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9" presetID="53" presetClass="entr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1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5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6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8" fill="hold">
                            <p:stCondLst>
                              <p:cond delay="2000"/>
                            </p:stCondLst>
                            <p:childTnLst>
                              <p:par>
                                <p:cTn id="409" presetID="53" presetClass="exit" presetSubtype="0" fill="hold" grpId="1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414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5" fill="hold">
                      <p:stCondLst>
                        <p:cond delay="0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8" dur="2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9" presetID="53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1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5" dur="2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6" dur="2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8" fill="hold">
                            <p:stCondLst>
                              <p:cond delay="2000"/>
                            </p:stCondLst>
                            <p:childTnLst>
                              <p:par>
                                <p:cTn id="429" presetID="53" presetClass="exit" presetSubtype="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0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8" dur="2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9" presetID="53" presetClass="entr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45" presetID="53" presetClass="exit" presetSubtype="0" fill="hold" grpId="1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5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1" fill="hold">
                      <p:stCondLst>
                        <p:cond delay="0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4" dur="2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55" presetID="53" presetClass="entr" presetSubtype="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0" fill="hold">
                            <p:stCondLst>
                              <p:cond delay="2000"/>
                            </p:stCondLst>
                            <p:childTnLst>
                              <p:par>
                                <p:cTn id="461" presetID="53" presetClass="exit" presetSubtype="0" fill="hold" grpId="1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46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7" fill="hold">
                      <p:stCondLst>
                        <p:cond delay="0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0" dur="2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1" presetID="53" presetClass="entr" presetSubtype="0" fill="hold" grpId="4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7" presetID="53" presetClass="exit" presetSubtype="0" fill="hold" grpId="4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8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48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3" fill="hold">
                      <p:stCondLst>
                        <p:cond delay="indefinite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6" dur="2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87" presetID="53" presetClass="entr" presetSubtype="0" fill="hold" grpId="2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2" fill="hold">
                            <p:stCondLst>
                              <p:cond delay="2000"/>
                            </p:stCondLst>
                            <p:childTnLst>
                              <p:par>
                                <p:cTn id="493" presetID="53" presetClass="exit" presetSubtype="0" fill="hold" grpId="2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49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9" fill="hold">
                      <p:stCondLst>
                        <p:cond delay="0"/>
                      </p:stCondLst>
                      <p:childTnLst>
                        <p:par>
                          <p:cTn id="500" fill="hold">
                            <p:stCondLst>
                              <p:cond delay="0"/>
                            </p:stCondLst>
                            <p:childTnLst>
                              <p:par>
                                <p:cTn id="50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2" dur="2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03" presetID="53" presetClass="entr" presetSubtype="0" fill="hold" grpId="2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9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0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2" fill="hold">
                            <p:stCondLst>
                              <p:cond delay="2000"/>
                            </p:stCondLst>
                            <p:childTnLst>
                              <p:par>
                                <p:cTn id="513" presetID="53" presetClass="exit" presetSubtype="0" fill="hold" grpId="2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4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5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1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9" fill="hold">
                      <p:stCondLst>
                        <p:cond delay="0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2" dur="2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23" presetID="53" presetClass="entr" presetSubtype="0" fill="hold" grpId="2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8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9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0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3" dur="2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4" dur="2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6" fill="hold">
                            <p:stCondLst>
                              <p:cond delay="2000"/>
                            </p:stCondLst>
                            <p:childTnLst>
                              <p:par>
                                <p:cTn id="537" presetID="53" presetClass="exit" presetSubtype="0" fill="hold" grpId="2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8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3" fill="hold">
                      <p:stCondLst>
                        <p:cond delay="0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6" dur="2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2B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47" presetID="53" presetClass="entr" presetSubtype="0" fill="hold" grpId="3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9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2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3" dur="2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4" dur="2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57" presetID="53" presetClass="exit" presetSubtype="0" fill="hold" grpId="3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8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9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6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3" fill="hold">
                      <p:stCondLst>
                        <p:cond delay="0"/>
                      </p:stCondLst>
                      <p:childTnLst>
                        <p:par>
                          <p:cTn id="564" fill="hold">
                            <p:stCondLst>
                              <p:cond delay="0"/>
                            </p:stCondLst>
                            <p:childTnLst>
                              <p:par>
                                <p:cTn id="56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6" dur="10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E3314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7" fill="hold">
                            <p:stCondLst>
                              <p:cond delay="1000"/>
                            </p:stCondLst>
                            <p:childTnLst>
                              <p:par>
                                <p:cTn id="568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616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7" fill="hold">
                      <p:stCondLst>
                        <p:cond delay="0"/>
                      </p:stCondLst>
                      <p:childTnLst>
                        <p:par>
                          <p:cTn id="618" fill="hold">
                            <p:stCondLst>
                              <p:cond delay="0"/>
                            </p:stCondLst>
                            <p:childTnLst>
                              <p:par>
                                <p:cTn id="61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0" dur="20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21" presetID="53" presetClass="entr" presetSubtype="0" fill="hold" grpId="5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6" fill="hold">
                            <p:stCondLst>
                              <p:cond delay="2000"/>
                            </p:stCondLst>
                            <p:childTnLst>
                              <p:par>
                                <p:cTn id="627" presetID="53" presetClass="exit" presetSubtype="0" fill="hold" grpId="5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8" dur="2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9" dur="2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0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63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3" fill="hold">
                      <p:stCondLst>
                        <p:cond delay="0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6" dur="20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070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37" presetID="53" presetClass="entr" presetSubtype="0" fill="hold" grpId="5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2" fill="hold">
                            <p:stCondLst>
                              <p:cond delay="2000"/>
                            </p:stCondLst>
                            <p:childTnLst>
                              <p:par>
                                <p:cTn id="643" presetID="53" presetClass="exit" presetSubtype="0" fill="hold" grpId="5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4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5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</p:childTnLst>
        </p:cTn>
      </p:par>
    </p:tnLst>
    <p:bldLst>
      <p:bldP spid="13" grpId="1" animBg="1"/>
      <p:bldP spid="13" grpId="2" animBg="1"/>
      <p:bldP spid="14" grpId="0" animBg="1"/>
      <p:bldP spid="14" grpId="1" animBg="1"/>
      <p:bldP spid="15" grpId="1" animBg="1"/>
      <p:bldP spid="15" grpId="2" animBg="1"/>
      <p:bldP spid="16" grpId="0" animBg="1"/>
      <p:bldP spid="16" grpId="1" animBg="1"/>
      <p:bldP spid="17" grpId="0" animBg="1"/>
      <p:bldP spid="17" grpId="1" animBg="1"/>
      <p:bldP spid="19" grpId="0" animBg="1"/>
      <p:bldP spid="19" grpId="1" animBg="1"/>
      <p:bldP spid="23" grpId="0" animBg="1"/>
      <p:bldP spid="55" grpId="2" animBg="1"/>
      <p:bldP spid="55" grpId="3" animBg="1"/>
      <p:bldP spid="55" grpId="10" animBg="1"/>
      <p:bldP spid="55" grpId="11" animBg="1"/>
      <p:bldP spid="55" grpId="16" animBg="1"/>
      <p:bldP spid="55" grpId="17" animBg="1"/>
      <p:bldP spid="55" grpId="20" animBg="1"/>
      <p:bldP spid="55" grpId="21" animBg="1"/>
      <p:bldP spid="55" grpId="22" animBg="1"/>
      <p:bldP spid="55" grpId="23" animBg="1"/>
      <p:bldP spid="55" grpId="24" animBg="1"/>
      <p:bldP spid="55" grpId="25" animBg="1"/>
      <p:bldP spid="55" grpId="26" animBg="1"/>
      <p:bldP spid="55" grpId="27" animBg="1"/>
      <p:bldP spid="55" grpId="28" animBg="1"/>
      <p:bldP spid="55" grpId="29" animBg="1"/>
      <p:bldP spid="55" grpId="30" animBg="1"/>
      <p:bldP spid="55" grpId="31" animBg="1"/>
      <p:bldP spid="55" grpId="32" animBg="1"/>
      <p:bldP spid="55" grpId="33" animBg="1"/>
      <p:bldP spid="55" grpId="34" animBg="1"/>
      <p:bldP spid="55" grpId="35" animBg="1"/>
      <p:bldP spid="56" grpId="0" animBg="1"/>
      <p:bldP spid="56" grpId="1" animBg="1"/>
      <p:bldP spid="56" grpId="4" animBg="1"/>
      <p:bldP spid="56" grpId="5" animBg="1"/>
      <p:bldP spid="56" grpId="6" animBg="1"/>
      <p:bldP spid="56" grpId="7" animBg="1"/>
      <p:bldP spid="56" grpId="8" animBg="1"/>
      <p:bldP spid="56" grpId="9" animBg="1"/>
      <p:bldP spid="56" grpId="10" animBg="1"/>
      <p:bldP spid="56" grpId="11" animBg="1"/>
      <p:bldP spid="56" grpId="12" animBg="1"/>
      <p:bldP spid="56" grpId="13" animBg="1"/>
      <p:bldP spid="56" grpId="14" animBg="1"/>
      <p:bldP spid="56" grpId="15" animBg="1"/>
      <p:bldP spid="56" grpId="16" animBg="1"/>
      <p:bldP spid="56" grpId="17" animBg="1"/>
      <p:bldP spid="56" grpId="18" animBg="1"/>
      <p:bldP spid="56" grpId="19" animBg="1"/>
      <p:bldP spid="56" grpId="20" animBg="1"/>
      <p:bldP spid="56" grpId="21" animBg="1"/>
      <p:bldP spid="56" grpId="26" animBg="1"/>
      <p:bldP spid="56" grpId="27" animBg="1"/>
      <p:bldP spid="56" grpId="28" animBg="1"/>
      <p:bldP spid="56" grpId="29" animBg="1"/>
      <p:bldP spid="56" grpId="30" animBg="1"/>
      <p:bldP spid="56" grpId="31" animBg="1"/>
      <p:bldP spid="56" grpId="38" animBg="1"/>
      <p:bldP spid="56" grpId="39" animBg="1"/>
      <p:bldP spid="56" grpId="42" animBg="1"/>
      <p:bldP spid="56" grpId="43" animBg="1"/>
      <p:bldP spid="56" grpId="44" animBg="1"/>
      <p:bldP spid="56" grpId="45" animBg="1"/>
      <p:bldP spid="56" grpId="48" animBg="1"/>
      <p:bldP spid="56" grpId="49" animBg="1"/>
      <p:bldP spid="56" grpId="50" animBg="1"/>
      <p:bldP spid="56" grpId="51" animBg="1"/>
      <p:bldP spid="56" grpId="52" animBg="1"/>
      <p:bldP spid="56" grpId="53" animBg="1"/>
      <p:bldP spid="56" grpId="54" animBg="1"/>
      <p:bldP spid="56" grpId="55" animBg="1"/>
      <p:bldP spid="56" grpId="56" animBg="1"/>
      <p:bldP spid="56" grpId="57" animBg="1"/>
      <p:bldP spid="56" grpId="58" animBg="1"/>
      <p:bldP spid="56" grpId="59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8" grpId="0" animBg="1"/>
      <p:bldP spid="68" grpId="1" animBg="1"/>
      <p:bldP spid="74" grpId="1" animBg="1"/>
      <p:bldP spid="74" grpId="2" animBg="1"/>
      <p:bldP spid="75" grpId="1" animBg="1"/>
      <p:bldP spid="75" grpId="2" animBg="1"/>
      <p:bldP spid="76" grpId="1" animBg="1"/>
      <p:bldP spid="76" grpId="2" animBg="1"/>
      <p:bldP spid="77" grpId="1" animBg="1"/>
      <p:bldP spid="77" grpId="2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2402</TotalTime>
  <Words>315</Words>
  <Application>Microsoft Office PowerPoint</Application>
  <PresentationFormat>Экран (4:3)</PresentationFormat>
  <Paragraphs>228</Paragraphs>
  <Slides>10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ПОЛЕ ЧУДЕС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Анютка</cp:lastModifiedBy>
  <cp:revision>253</cp:revision>
  <dcterms:created xsi:type="dcterms:W3CDTF">1601-01-01T00:00:00Z</dcterms:created>
  <dcterms:modified xsi:type="dcterms:W3CDTF">2013-09-08T12:16:47Z</dcterms:modified>
</cp:coreProperties>
</file>