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9E534C-E62E-4969-9DC8-8EBA8932E5AE}" type="datetimeFigureOut">
              <a:rPr lang="ru-RU" smtClean="0"/>
              <a:t>24.01.2011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78ED6E-AB76-4924-82E7-DEA4DE43704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G:\ученые\портреты физиков всех\arhi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3571900" cy="42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356"/>
            <a:ext cx="4357718" cy="529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85794"/>
            <a:ext cx="47863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G:\ученые\портреты физиков всех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42918"/>
            <a:ext cx="4071966" cy="54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G:\ученые\портреты физиков всех\Ньюто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928670"/>
            <a:ext cx="3857652" cy="495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785794"/>
            <a:ext cx="41679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G:\ученые\портреты физиков всех\pop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71480"/>
            <a:ext cx="3929090" cy="58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286280" cy="573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7"/>
            <a:ext cx="432914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2</cp:revision>
  <dcterms:created xsi:type="dcterms:W3CDTF">2011-01-24T17:16:57Z</dcterms:created>
  <dcterms:modified xsi:type="dcterms:W3CDTF">2011-01-24T17:27:36Z</dcterms:modified>
</cp:coreProperties>
</file>