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7707-68E4-4D23-83FC-28CFFE3D8769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10ABD-8FA7-4862-8168-C714FEAFB0F1}">
      <dgm:prSet phldrT="[Текст]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Прямые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21037-1D36-4A30-91DD-1603FDC85032}" type="parTrans" cxnId="{6C0CE3BB-0281-42B9-8613-1B78833986FC}">
      <dgm:prSet/>
      <dgm:spPr/>
      <dgm:t>
        <a:bodyPr/>
        <a:lstStyle/>
        <a:p>
          <a:endParaRPr lang="ru-RU"/>
        </a:p>
      </dgm:t>
    </dgm:pt>
    <dgm:pt modelId="{A6681A81-8937-4217-8113-91FAEEC52331}" type="sibTrans" cxnId="{6C0CE3BB-0281-42B9-8613-1B78833986FC}">
      <dgm:prSet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0C47DD6B-B0BF-4C24-AF98-35C3CF3C6526}">
      <dgm:prSet phldrT="[Текст]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Копировальные</a:t>
          </a:r>
          <a:endParaRPr lang="ru-RU" dirty="0"/>
        </a:p>
      </dgm:t>
    </dgm:pt>
    <dgm:pt modelId="{B5942DE7-6DF7-4505-8846-5D5951865B6E}" type="parTrans" cxnId="{C5ACDCBC-8F8C-4A93-B0F2-88AD15EBD018}">
      <dgm:prSet/>
      <dgm:spPr/>
      <dgm:t>
        <a:bodyPr/>
        <a:lstStyle/>
        <a:p>
          <a:endParaRPr lang="ru-RU"/>
        </a:p>
      </dgm:t>
    </dgm:pt>
    <dgm:pt modelId="{1645867A-3778-47CF-908F-1FE54C8ABA1E}" type="sibTrans" cxnId="{C5ACDCBC-8F8C-4A93-B0F2-88AD15EBD018}">
      <dgm:prSet/>
      <dgm:spPr/>
      <dgm:t>
        <a:bodyPr/>
        <a:lstStyle/>
        <a:p>
          <a:endParaRPr lang="ru-RU"/>
        </a:p>
      </dgm:t>
    </dgm:pt>
    <dgm:pt modelId="{21B4CDED-9022-479E-91F3-4655EDBCF3AA}">
      <dgm:prSet phldrT="[Текст]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Сметочные</a:t>
          </a:r>
          <a:endParaRPr lang="ru-RU" dirty="0"/>
        </a:p>
      </dgm:t>
    </dgm:pt>
    <dgm:pt modelId="{97FD6D5F-B0AF-4B36-85EF-080144B7DB4F}" type="parTrans" cxnId="{7EDB74CE-F889-4955-AF6A-89BBE93B0A59}">
      <dgm:prSet/>
      <dgm:spPr/>
      <dgm:t>
        <a:bodyPr/>
        <a:lstStyle/>
        <a:p>
          <a:endParaRPr lang="ru-RU"/>
        </a:p>
      </dgm:t>
    </dgm:pt>
    <dgm:pt modelId="{0E577B17-E0FC-4959-A673-A3CC3F38C926}" type="sibTrans" cxnId="{7EDB74CE-F889-4955-AF6A-89BBE93B0A59}">
      <dgm:prSet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43012C33-0D4F-4DF4-8E06-BC5BF18FA732}" type="pres">
      <dgm:prSet presAssocID="{333B7707-68E4-4D23-83FC-28CFFE3D87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BCDCF-92FE-4A57-9037-72471817EC13}" type="pres">
      <dgm:prSet presAssocID="{9EA10ABD-8FA7-4862-8168-C714FEAFB0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ACDAD-300A-43F9-BA9C-DBC06738E768}" type="pres">
      <dgm:prSet presAssocID="{A6681A81-8937-4217-8113-91FAEEC52331}" presName="sibTrans" presStyleLbl="sibTrans2D1" presStyleIdx="0" presStyleCnt="3" custScaleX="694267" custLinFactNeighborX="95606" custLinFactNeighborY="-4805"/>
      <dgm:spPr/>
      <dgm:t>
        <a:bodyPr/>
        <a:lstStyle/>
        <a:p>
          <a:endParaRPr lang="ru-RU"/>
        </a:p>
      </dgm:t>
    </dgm:pt>
    <dgm:pt modelId="{AA6FD9DF-EA21-4F1F-94D9-2785B19F58D3}" type="pres">
      <dgm:prSet presAssocID="{A6681A81-8937-4217-8113-91FAEEC523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FA65CFD-5494-425B-B24D-DE8DE7799362}" type="pres">
      <dgm:prSet presAssocID="{0C47DD6B-B0BF-4C24-AF98-35C3CF3C6526}" presName="node" presStyleLbl="node1" presStyleIdx="1" presStyleCnt="3" custScaleX="16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94D80-4A9B-4402-90EB-984D5C297B3B}" type="pres">
      <dgm:prSet presAssocID="{1645867A-3778-47CF-908F-1FE54C8ABA1E}" presName="sibTrans" presStyleLbl="sibTrans2D1" presStyleIdx="1" presStyleCnt="3" custFlipVert="1" custFlipHor="1" custScaleX="44409" custScaleY="11988" custLinFactX="-7851" custLinFactNeighborX="-100000" custLinFactNeighborY="65346"/>
      <dgm:spPr/>
      <dgm:t>
        <a:bodyPr/>
        <a:lstStyle/>
        <a:p>
          <a:endParaRPr lang="ru-RU"/>
        </a:p>
      </dgm:t>
    </dgm:pt>
    <dgm:pt modelId="{BC404DE6-F2C5-459E-AC03-2C4AC5DDB31E}" type="pres">
      <dgm:prSet presAssocID="{1645867A-3778-47CF-908F-1FE54C8ABA1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27531C7-68B8-4168-9154-7B1AF89AE35B}" type="pres">
      <dgm:prSet presAssocID="{21B4CDED-9022-479E-91F3-4655EDBCF3AA}" presName="node" presStyleLbl="node1" presStyleIdx="2" presStyleCnt="3" custScaleX="13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E7302-EF17-4050-932D-FBC0763770CD}" type="pres">
      <dgm:prSet presAssocID="{0E577B17-E0FC-4959-A673-A3CC3F38C926}" presName="sibTrans" presStyleLbl="sibTrans2D1" presStyleIdx="2" presStyleCnt="3" custScaleX="675664" custLinFactX="-6857" custLinFactNeighborX="-100000" custLinFactNeighborY="15513"/>
      <dgm:spPr/>
      <dgm:t>
        <a:bodyPr/>
        <a:lstStyle/>
        <a:p>
          <a:endParaRPr lang="ru-RU"/>
        </a:p>
      </dgm:t>
    </dgm:pt>
    <dgm:pt modelId="{B80F22A0-98F3-4879-83D1-9730AF09F67B}" type="pres">
      <dgm:prSet presAssocID="{0E577B17-E0FC-4959-A673-A3CC3F38C92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C0CE3BB-0281-42B9-8613-1B78833986FC}" srcId="{333B7707-68E4-4D23-83FC-28CFFE3D8769}" destId="{9EA10ABD-8FA7-4862-8168-C714FEAFB0F1}" srcOrd="0" destOrd="0" parTransId="{CF621037-1D36-4A30-91DD-1603FDC85032}" sibTransId="{A6681A81-8937-4217-8113-91FAEEC52331}"/>
    <dgm:cxn modelId="{1C20EB77-41DF-465D-ADE7-0BBA35C27270}" type="presOf" srcId="{0E577B17-E0FC-4959-A673-A3CC3F38C926}" destId="{1F2E7302-EF17-4050-932D-FBC0763770CD}" srcOrd="0" destOrd="0" presId="urn:microsoft.com/office/officeart/2005/8/layout/cycle7"/>
    <dgm:cxn modelId="{E38B3E7D-52B1-48D4-AEC2-87FE37713757}" type="presOf" srcId="{333B7707-68E4-4D23-83FC-28CFFE3D8769}" destId="{43012C33-0D4F-4DF4-8E06-BC5BF18FA732}" srcOrd="0" destOrd="0" presId="urn:microsoft.com/office/officeart/2005/8/layout/cycle7"/>
    <dgm:cxn modelId="{C5ACDCBC-8F8C-4A93-B0F2-88AD15EBD018}" srcId="{333B7707-68E4-4D23-83FC-28CFFE3D8769}" destId="{0C47DD6B-B0BF-4C24-AF98-35C3CF3C6526}" srcOrd="1" destOrd="0" parTransId="{B5942DE7-6DF7-4505-8846-5D5951865B6E}" sibTransId="{1645867A-3778-47CF-908F-1FE54C8ABA1E}"/>
    <dgm:cxn modelId="{09E64024-B91E-41DC-8401-3C715D9D13FA}" type="presOf" srcId="{9EA10ABD-8FA7-4862-8168-C714FEAFB0F1}" destId="{E07BCDCF-92FE-4A57-9037-72471817EC13}" srcOrd="0" destOrd="0" presId="urn:microsoft.com/office/officeart/2005/8/layout/cycle7"/>
    <dgm:cxn modelId="{B22EFA46-6FB5-49FA-B8E5-FBBF6AE1678F}" type="presOf" srcId="{A6681A81-8937-4217-8113-91FAEEC52331}" destId="{A90ACDAD-300A-43F9-BA9C-DBC06738E768}" srcOrd="0" destOrd="0" presId="urn:microsoft.com/office/officeart/2005/8/layout/cycle7"/>
    <dgm:cxn modelId="{7EDB74CE-F889-4955-AF6A-89BBE93B0A59}" srcId="{333B7707-68E4-4D23-83FC-28CFFE3D8769}" destId="{21B4CDED-9022-479E-91F3-4655EDBCF3AA}" srcOrd="2" destOrd="0" parTransId="{97FD6D5F-B0AF-4B36-85EF-080144B7DB4F}" sibTransId="{0E577B17-E0FC-4959-A673-A3CC3F38C926}"/>
    <dgm:cxn modelId="{FB8C3000-0009-43E1-8C06-1D43E47E600E}" type="presOf" srcId="{1645867A-3778-47CF-908F-1FE54C8ABA1E}" destId="{BC404DE6-F2C5-459E-AC03-2C4AC5DDB31E}" srcOrd="1" destOrd="0" presId="urn:microsoft.com/office/officeart/2005/8/layout/cycle7"/>
    <dgm:cxn modelId="{D806DFB2-A1FE-46CA-943A-2D57FDA34BC0}" type="presOf" srcId="{1645867A-3778-47CF-908F-1FE54C8ABA1E}" destId="{76594D80-4A9B-4402-90EB-984D5C297B3B}" srcOrd="0" destOrd="0" presId="urn:microsoft.com/office/officeart/2005/8/layout/cycle7"/>
    <dgm:cxn modelId="{6D61F476-4B50-46FC-B582-3B384742AFDD}" type="presOf" srcId="{0E577B17-E0FC-4959-A673-A3CC3F38C926}" destId="{B80F22A0-98F3-4879-83D1-9730AF09F67B}" srcOrd="1" destOrd="0" presId="urn:microsoft.com/office/officeart/2005/8/layout/cycle7"/>
    <dgm:cxn modelId="{FAB90B6A-02FA-4B2D-91AD-666EFEE7E124}" type="presOf" srcId="{A6681A81-8937-4217-8113-91FAEEC52331}" destId="{AA6FD9DF-EA21-4F1F-94D9-2785B19F58D3}" srcOrd="1" destOrd="0" presId="urn:microsoft.com/office/officeart/2005/8/layout/cycle7"/>
    <dgm:cxn modelId="{A7FB6CC6-D01B-40B3-A841-2D0F95E04AEF}" type="presOf" srcId="{0C47DD6B-B0BF-4C24-AF98-35C3CF3C6526}" destId="{EFA65CFD-5494-425B-B24D-DE8DE7799362}" srcOrd="0" destOrd="0" presId="urn:microsoft.com/office/officeart/2005/8/layout/cycle7"/>
    <dgm:cxn modelId="{1D0B44E0-C699-469A-994D-624E74CAFA01}" type="presOf" srcId="{21B4CDED-9022-479E-91F3-4655EDBCF3AA}" destId="{327531C7-68B8-4168-9154-7B1AF89AE35B}" srcOrd="0" destOrd="0" presId="urn:microsoft.com/office/officeart/2005/8/layout/cycle7"/>
    <dgm:cxn modelId="{1638B7E5-F87E-4B52-96D7-806F94FE9800}" type="presParOf" srcId="{43012C33-0D4F-4DF4-8E06-BC5BF18FA732}" destId="{E07BCDCF-92FE-4A57-9037-72471817EC13}" srcOrd="0" destOrd="0" presId="urn:microsoft.com/office/officeart/2005/8/layout/cycle7"/>
    <dgm:cxn modelId="{3DA824DB-0746-4405-B0FF-0F999E408118}" type="presParOf" srcId="{43012C33-0D4F-4DF4-8E06-BC5BF18FA732}" destId="{A90ACDAD-300A-43F9-BA9C-DBC06738E768}" srcOrd="1" destOrd="0" presId="urn:microsoft.com/office/officeart/2005/8/layout/cycle7"/>
    <dgm:cxn modelId="{4215D196-6C1F-4B4C-8E71-FA9FAE75F4AA}" type="presParOf" srcId="{A90ACDAD-300A-43F9-BA9C-DBC06738E768}" destId="{AA6FD9DF-EA21-4F1F-94D9-2785B19F58D3}" srcOrd="0" destOrd="0" presId="urn:microsoft.com/office/officeart/2005/8/layout/cycle7"/>
    <dgm:cxn modelId="{F15F5AF0-39BC-4F97-BFB9-520A75337E3D}" type="presParOf" srcId="{43012C33-0D4F-4DF4-8E06-BC5BF18FA732}" destId="{EFA65CFD-5494-425B-B24D-DE8DE7799362}" srcOrd="2" destOrd="0" presId="urn:microsoft.com/office/officeart/2005/8/layout/cycle7"/>
    <dgm:cxn modelId="{73F23F59-2AE1-4CAB-8667-B7243F89534F}" type="presParOf" srcId="{43012C33-0D4F-4DF4-8E06-BC5BF18FA732}" destId="{76594D80-4A9B-4402-90EB-984D5C297B3B}" srcOrd="3" destOrd="0" presId="urn:microsoft.com/office/officeart/2005/8/layout/cycle7"/>
    <dgm:cxn modelId="{B56C38EA-B1C4-45CA-8241-B844F8369F51}" type="presParOf" srcId="{76594D80-4A9B-4402-90EB-984D5C297B3B}" destId="{BC404DE6-F2C5-459E-AC03-2C4AC5DDB31E}" srcOrd="0" destOrd="0" presId="urn:microsoft.com/office/officeart/2005/8/layout/cycle7"/>
    <dgm:cxn modelId="{BB6C5E57-3780-40F1-871E-95CFDFA938D6}" type="presParOf" srcId="{43012C33-0D4F-4DF4-8E06-BC5BF18FA732}" destId="{327531C7-68B8-4168-9154-7B1AF89AE35B}" srcOrd="4" destOrd="0" presId="urn:microsoft.com/office/officeart/2005/8/layout/cycle7"/>
    <dgm:cxn modelId="{5D31F210-5EAE-4CD7-A844-C450F1E3C96A}" type="presParOf" srcId="{43012C33-0D4F-4DF4-8E06-BC5BF18FA732}" destId="{1F2E7302-EF17-4050-932D-FBC0763770CD}" srcOrd="5" destOrd="0" presId="urn:microsoft.com/office/officeart/2005/8/layout/cycle7"/>
    <dgm:cxn modelId="{EB8B6F4D-2AF0-4A1F-B3D6-DF8AB4076C32}" type="presParOf" srcId="{1F2E7302-EF17-4050-932D-FBC0763770CD}" destId="{B80F22A0-98F3-4879-83D1-9730AF09F6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BCDCF-92FE-4A57-9037-72471817EC13}">
      <dsp:nvSpPr>
        <dsp:cNvPr id="0" name=""/>
        <dsp:cNvSpPr/>
      </dsp:nvSpPr>
      <dsp:spPr>
        <a:xfrm>
          <a:off x="2894517" y="1097"/>
          <a:ext cx="2179402" cy="10897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Прямые</a:t>
          </a:r>
          <a:endParaRPr lang="ru-RU" sz="3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4517" y="1097"/>
        <a:ext cx="2179402" cy="1089701"/>
      </dsp:txXfrm>
    </dsp:sp>
    <dsp:sp modelId="{A90ACDAD-300A-43F9-BA9C-DBC06738E768}">
      <dsp:nvSpPr>
        <dsp:cNvPr id="0" name=""/>
        <dsp:cNvSpPr/>
      </dsp:nvSpPr>
      <dsp:spPr>
        <a:xfrm rot="3600000">
          <a:off x="4119004" y="1894984"/>
          <a:ext cx="2110893" cy="3813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3600000">
        <a:off x="4119004" y="1894984"/>
        <a:ext cx="2110893" cy="381395"/>
      </dsp:txXfrm>
    </dsp:sp>
    <dsp:sp modelId="{EFA65CFD-5494-425B-B24D-DE8DE7799362}">
      <dsp:nvSpPr>
        <dsp:cNvPr id="0" name=""/>
        <dsp:cNvSpPr/>
      </dsp:nvSpPr>
      <dsp:spPr>
        <a:xfrm>
          <a:off x="4018006" y="3117217"/>
          <a:ext cx="3530609" cy="10897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Копировальные</a:t>
          </a:r>
          <a:endParaRPr lang="ru-RU" sz="3600" kern="1200" dirty="0"/>
        </a:p>
      </dsp:txBody>
      <dsp:txXfrm>
        <a:off x="4018006" y="3117217"/>
        <a:ext cx="3530609" cy="1089701"/>
      </dsp:txXfrm>
    </dsp:sp>
    <dsp:sp modelId="{76594D80-4A9B-4402-90EB-984D5C297B3B}">
      <dsp:nvSpPr>
        <dsp:cNvPr id="0" name=""/>
        <dsp:cNvSpPr/>
      </dsp:nvSpPr>
      <dsp:spPr>
        <a:xfrm rot="10800000" flipH="1" flipV="1">
          <a:off x="3432548" y="3888433"/>
          <a:ext cx="135023" cy="457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 flipH="1" flipV="1">
        <a:off x="3432548" y="3888433"/>
        <a:ext cx="135023" cy="45721"/>
      </dsp:txXfrm>
    </dsp:sp>
    <dsp:sp modelId="{327531C7-68B8-4168-9154-7B1AF89AE35B}">
      <dsp:nvSpPr>
        <dsp:cNvPr id="0" name=""/>
        <dsp:cNvSpPr/>
      </dsp:nvSpPr>
      <dsp:spPr>
        <a:xfrm>
          <a:off x="732303" y="3117217"/>
          <a:ext cx="2905644" cy="10897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Сметочные</a:t>
          </a:r>
          <a:endParaRPr lang="ru-RU" sz="3600" kern="1200" dirty="0"/>
        </a:p>
      </dsp:txBody>
      <dsp:txXfrm>
        <a:off x="732303" y="3117217"/>
        <a:ext cx="2905644" cy="1089701"/>
      </dsp:txXfrm>
    </dsp:sp>
    <dsp:sp modelId="{1F2E7302-EF17-4050-932D-FBC0763770CD}">
      <dsp:nvSpPr>
        <dsp:cNvPr id="0" name=""/>
        <dsp:cNvSpPr/>
      </dsp:nvSpPr>
      <dsp:spPr>
        <a:xfrm rot="18000000">
          <a:off x="1732611" y="1972476"/>
          <a:ext cx="2054331" cy="3813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000000">
        <a:off x="1732611" y="1972476"/>
        <a:ext cx="2054331" cy="38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52D44-3BBD-452A-AE1E-547D0303028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0BA1-1DCA-44C2-9599-0BCAA6EDB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404F-D2B1-4B40-9DC8-0F94F31C197D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B565-3B82-4FCF-A3A7-F2577D3C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hyperlink" Target="../&#1087;&#1077;&#1090;&#1103;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73024" y="1052736"/>
            <a:ext cx="921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Ручные швы и</a:t>
            </a:r>
          </a:p>
          <a:p>
            <a:pPr algn="ctr"/>
            <a:r>
              <a:rPr lang="ru-RU" sz="5400" b="1" i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строчки.</a:t>
            </a:r>
          </a:p>
          <a:p>
            <a:endParaRPr lang="ru-RU" sz="5400" b="1" i="1" spc="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005064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Разработала </a:t>
            </a:r>
          </a:p>
          <a:p>
            <a:r>
              <a:rPr lang="ru-RU" sz="24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Одегова</a:t>
            </a:r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</a:t>
            </a:r>
            <a:r>
              <a:rPr lang="ru-RU" sz="24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Викторонвна</a:t>
            </a:r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 технологии </a:t>
            </a:r>
          </a:p>
          <a:p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24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Вахтанской</a:t>
            </a:r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</a:t>
            </a:r>
            <a:r>
              <a:rPr lang="ru-RU" sz="24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общеобразо-вательной</a:t>
            </a:r>
            <a:r>
              <a:rPr lang="ru-RU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школы.</a:t>
            </a:r>
            <a:endParaRPr lang="ru-RU" sz="24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AutoShape 2" descr="http://%D1%82%D0%B2%D0%BE%D1%80%D1%87%D0%B5%D1%81%D0%BA%D0%B8%D0%B5%D0%BA%D0%BE%D0%BD%D0%BA%D1%83%D1%80%D1%81%D1%8B.%D1%80%D1%84/templates/yoo_page/images/rose/Gerb.png"/>
          <p:cNvSpPr>
            <a:spLocks noChangeAspect="1" noChangeArrowheads="1"/>
          </p:cNvSpPr>
          <p:nvPr/>
        </p:nvSpPr>
        <p:spPr bwMode="auto">
          <a:xfrm>
            <a:off x="155575" y="-1165225"/>
            <a:ext cx="227647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1%82%D0%B2%D0%BE%D1%80%D1%87%D0%B5%D1%81%D0%BA%D0%B8%D0%B5%D0%BA%D0%BE%D0%BD%D0%BA%D1%83%D1%80%D1%81%D1%8B.%D1%80%D1%84/templates/yoo_page/images/rose/Gerb.png"/>
          <p:cNvSpPr>
            <a:spLocks noChangeAspect="1" noChangeArrowheads="1"/>
          </p:cNvSpPr>
          <p:nvPr/>
        </p:nvSpPr>
        <p:spPr bwMode="auto">
          <a:xfrm>
            <a:off x="155575" y="-1165225"/>
            <a:ext cx="227647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&amp;tcy;&amp;vcy;&amp;ocy;&amp;rcy;&amp;chcy;&amp;iecy;&amp;scy;&amp;kcy;&amp;icy;&amp;iecy;&amp;kcy;&amp;ocy;&amp;ncy;&amp;kcy;&amp;ucy;&amp;rcy;&amp;scy;&amp;ycy;.&amp;rcy;&amp;fcy;/templates/yoo_page/images/rose/Ger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://&amp;tcy;&amp;vcy;&amp;ocy;&amp;rcy;&amp;chcy;&amp;iecy;&amp;scy;&amp;kcy;&amp;icy;&amp;iecy;&amp;kcy;&amp;ocy;&amp;ncy;&amp;kcy;&amp;ucy;&amp;rcy;&amp;scy;&amp;ycy;.&amp;rcy;&amp;fcy;/templates/yoo_page/images/rose/Ger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&amp;tcy;&amp;vcy;&amp;ocy;&amp;rcy;&amp;chcy;&amp;iecy;&amp;scy;&amp;kcy;&amp;icy;&amp;iecy;&amp;kcy;&amp;ocy;&amp;ncy;&amp;kcy;&amp;ucy;&amp;rcy;&amp;scy;&amp;ycy;.&amp;rcy;&amp;fcy;/templates/yoo_page/images/rose/Ger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8529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обучающихся 5 классов общеобразовательной школы, разработана по программе </a:t>
            </a:r>
            <a:r>
              <a:rPr lang="ru-RU" b="1" i="1" spc="3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Ю.Л.Хотунцев</a:t>
            </a:r>
            <a:r>
              <a:rPr lang="ru-RU" b="1" i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6309320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2013г.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88640"/>
            <a:ext cx="8460432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готовы к уроку технологии?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573016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2908" y="321297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1700808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42900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знаю </a:t>
            </a:r>
            <a:endParaRPr lang="ru-RU" sz="5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4818" name="Picture 2" descr="http://29.media.tumblr.com/tumblr_l89p63iufJ1qcp340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1937792" cy="193779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34820" name="Picture 4" descr="http://cs10394.vkontakte.ru/u18872805/-14/x_0fa2e3f3.jpg"/>
          <p:cNvPicPr>
            <a:picLocks noChangeAspect="1" noChangeArrowheads="1"/>
          </p:cNvPicPr>
          <p:nvPr/>
        </p:nvPicPr>
        <p:blipFill>
          <a:blip r:embed="rId4" cstate="print"/>
          <a:srcRect l="26636" t="17122" r="26201" b="17359"/>
          <a:stretch>
            <a:fillRect/>
          </a:stretch>
        </p:blipFill>
        <p:spPr bwMode="auto">
          <a:xfrm>
            <a:off x="3419872" y="3212976"/>
            <a:ext cx="1370570" cy="1484784"/>
          </a:xfrm>
          <a:prstGeom prst="flowChartConnector">
            <a:avLst/>
          </a:prstGeom>
          <a:noFill/>
        </p:spPr>
      </p:pic>
      <p:pic>
        <p:nvPicPr>
          <p:cNvPr id="34822" name="Picture 6" descr="http://netdna.copyblogger.com/images/ambival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16832"/>
            <a:ext cx="1440160" cy="1447216"/>
          </a:xfrm>
          <a:prstGeom prst="flowChartConnector">
            <a:avLst/>
          </a:prstGeom>
          <a:noFill/>
        </p:spPr>
      </p:pic>
      <p:pic>
        <p:nvPicPr>
          <p:cNvPr id="14" name="Picture 5" descr="вас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56674"/>
            <a:ext cx="1872208" cy="230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петя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67944" y="4941168"/>
            <a:ext cx="1699191" cy="19168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560840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6050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96136" y="1412776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игла шьет, а руки.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русская пословица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Loner\Рабочий стол\b01088_33_9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547415" cy="1547415"/>
          </a:xfrm>
          <a:prstGeom prst="round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1052736"/>
            <a:ext cx="43215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Дополним 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 альбом.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2908" y="321297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852936"/>
            <a:ext cx="7211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Научимся выполнять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ручные швы и строчки.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4653136"/>
            <a:ext cx="7075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Познакомимся с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новой терминологией.</a:t>
            </a:r>
            <a:endParaRPr lang="ru-RU" sz="5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621"/>
            <a:ext cx="6264697" cy="618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52120" y="3501008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Расстояние между двумя последовательными </a:t>
            </a:r>
          </a:p>
          <a:p>
            <a:r>
              <a:rPr lang="ru-RU" sz="2000" b="1" dirty="0" smtClean="0"/>
              <a:t>проколами иглы называют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длиной стежка</a:t>
            </a:r>
            <a:r>
              <a:rPr lang="ru-RU" sz="2000" b="1" dirty="0" smtClean="0"/>
              <a:t>. </a:t>
            </a: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05064"/>
            <a:ext cx="1990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Шов </a:t>
            </a:r>
            <a:r>
              <a:rPr lang="ru-RU" sz="2000" b="1" dirty="0" smtClean="0"/>
              <a:t>- это место </a:t>
            </a:r>
          </a:p>
          <a:p>
            <a:r>
              <a:rPr lang="ru-RU" sz="2000" b="1" dirty="0" smtClean="0"/>
              <a:t>соединения </a:t>
            </a:r>
          </a:p>
          <a:p>
            <a:r>
              <a:rPr lang="ru-RU" sz="2000" b="1" dirty="0" smtClean="0"/>
              <a:t>деталей.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3007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Строчка</a:t>
            </a:r>
            <a:r>
              <a:rPr lang="ru-RU" sz="2000" b="1" dirty="0" smtClean="0"/>
              <a:t> - это ряд </a:t>
            </a:r>
          </a:p>
          <a:p>
            <a:r>
              <a:rPr lang="ru-RU" sz="2000" b="1" dirty="0" smtClean="0"/>
              <a:t>повторяющихся стежков.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60648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Ширина шва - </a:t>
            </a:r>
            <a:r>
              <a:rPr lang="ru-RU" sz="2000" b="1" dirty="0" smtClean="0"/>
              <a:t> расстояние от среза </a:t>
            </a:r>
          </a:p>
          <a:p>
            <a:r>
              <a:rPr lang="ru-RU" sz="2000" b="1" dirty="0" smtClean="0"/>
              <a:t>                                  детали до строчки.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636912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Ткань</a:t>
            </a:r>
            <a:endParaRPr lang="ru-RU" b="1" i="1" dirty="0"/>
          </a:p>
        </p:txBody>
      </p:sp>
      <p:sp>
        <p:nvSpPr>
          <p:cNvPr id="13" name="Овал 12"/>
          <p:cNvSpPr/>
          <p:nvPr/>
        </p:nvSpPr>
        <p:spPr>
          <a:xfrm>
            <a:off x="5220072" y="594360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5229200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Переплетение </a:t>
            </a:r>
          </a:p>
          <a:p>
            <a:r>
              <a:rPr lang="ru-RU" sz="2000" b="1" dirty="0" smtClean="0"/>
              <a:t>ниток между двумя </a:t>
            </a:r>
          </a:p>
          <a:p>
            <a:r>
              <a:rPr lang="ru-RU" sz="2000" b="1" dirty="0" smtClean="0"/>
              <a:t>проколами иглы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- это</a:t>
            </a:r>
            <a:r>
              <a:rPr lang="ru-RU" sz="2000" b="1" dirty="0" smtClean="0">
                <a:solidFill>
                  <a:srgbClr val="FF0000"/>
                </a:solidFill>
              </a:rPr>
              <a:t> стежок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476672"/>
            <a:ext cx="3024336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Ручные стежки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780928"/>
            <a:ext cx="3024336" cy="144016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Назначение ручных стежков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348880"/>
            <a:ext cx="2484784" cy="108012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временного назначения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3717032"/>
            <a:ext cx="2376264" cy="108012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постоянного назначения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869160"/>
            <a:ext cx="2232248" cy="1368152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соедини-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тельные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332656"/>
            <a:ext cx="2304256" cy="1656184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образуют строчки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067944" y="908720"/>
            <a:ext cx="1296144" cy="0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39752" y="1412776"/>
            <a:ext cx="0" cy="1368152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24128" y="1988840"/>
            <a:ext cx="0" cy="2304256"/>
          </a:xfrm>
          <a:prstGeom prst="line">
            <a:avLst/>
          </a:prstGeom>
          <a:ln w="508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24128" y="4293096"/>
            <a:ext cx="792088" cy="46856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796136" y="2971800"/>
            <a:ext cx="576064" cy="25152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131840" y="4941168"/>
            <a:ext cx="2232248" cy="1368152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отделочные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>
            <a:endCxn id="40" idx="0"/>
          </p:cNvCxnSpPr>
          <p:nvPr/>
        </p:nvCxnSpPr>
        <p:spPr>
          <a:xfrm>
            <a:off x="3131840" y="4221088"/>
            <a:ext cx="1116124" cy="720080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259632" y="4293096"/>
            <a:ext cx="864096" cy="576064"/>
          </a:xfrm>
          <a:prstGeom prst="straightConnector1">
            <a:avLst/>
          </a:prstGeom>
          <a:ln w="50800" cap="rnd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7560840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Вводный инструктаж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196752"/>
            <a:ext cx="4853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Длинная нитка, ленивая швея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1683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нежная, я колкая,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Мы врозь не можем долго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Держу тебя за хвостик я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- ............ , я - ...............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s10.rimg.info/60f7e29b17ba440ef64aa0300e9e96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491799" cy="27873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988840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Много делать мы умеем: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Стричь, кроить и вырезать.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играйте с нами, дети: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Можем больно наказать!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2494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Для дела на пальце одном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Надето ведёрко вверх дном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Picture 4" descr="http://img0.liveinternet.ru/images/attach/c/2/73/858/73858416_othpi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736302" cy="273630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6150" name="Picture 6" descr="http://img-fotki.yandex.ru/get/4704/advokat19633691mark.145/0_7837a_45dc673c_X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2880320" cy="2880324"/>
          </a:xfrm>
          <a:prstGeom prst="ellipse">
            <a:avLst/>
          </a:prstGeom>
          <a:noFill/>
        </p:spPr>
      </p:pic>
      <p:pic>
        <p:nvPicPr>
          <p:cNvPr id="6152" name="Picture 8" descr="http://www.edu54.ru/sites/default/files/userfiles/image/8a5ebd503a18095d828b2ed995dd19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717032"/>
            <a:ext cx="3260762" cy="2540856"/>
          </a:xfrm>
          <a:prstGeom prst="rect">
            <a:avLst/>
          </a:prstGeom>
          <a:noFill/>
        </p:spPr>
      </p:pic>
      <p:pic>
        <p:nvPicPr>
          <p:cNvPr id="6154" name="Picture 10" descr="http://img0.liveinternet.ru/images/attach/c/8/99/280/99280878_utjugnarisovannyj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429000"/>
            <a:ext cx="3851920" cy="29262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2060848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 вам, не хвастая, скажу: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 всех друзей омоложу.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Идут ко мне унылые,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 морщинами, со складками,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Уходят очень милыми,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Веселыми и гладкими.</a:t>
            </a:r>
          </a:p>
        </p:txBody>
      </p:sp>
      <p:pic>
        <p:nvPicPr>
          <p:cNvPr id="6158" name="Picture 14" descr="http://yandex.st/lego/_/La6qi18Z8LwgnZdsAr1qy1GwCw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60" name="Picture 16" descr="http://yandex.st/lego/_/La6qi18Z8LwgnZdsAr1qy1GwCw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62" name="Picture 18" descr="http://yandex.st/lego/_/La6qi18Z8LwgnZdsAr1qy1GwCw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66" name="Picture 22" descr="http://mupawiewa.ru/instr.files/image0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933056"/>
            <a:ext cx="2592288" cy="25922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564904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Похожа на иголку -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Такая ж, с острым носом.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Собой напоминает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Железный знак вопроса,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Иль с бусинкой цветною,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Иль гвоздиком головка...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Георгиевскую ленту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Она приколет ловко. </a:t>
            </a:r>
          </a:p>
        </p:txBody>
      </p:sp>
      <p:pic>
        <p:nvPicPr>
          <p:cNvPr id="6168" name="Picture 24" descr="http://mupawiewa.ru/instr.files/image0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3284984"/>
            <a:ext cx="2088232" cy="308823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55576" y="2132856"/>
            <a:ext cx="69468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Повторим правила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техники безопасности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8" grpId="1"/>
      <p:bldP spid="9" grpId="0"/>
      <p:bldP spid="9" grpId="1"/>
      <p:bldP spid="10" grpId="0"/>
      <p:bldP spid="10" grpId="1"/>
      <p:bldP spid="15" grpId="0"/>
      <p:bldP spid="15" grpId="1"/>
      <p:bldP spid="7" grpId="0"/>
      <p:bldP spid="7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8676456" cy="864096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Строчки временного назначения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276872"/>
          <a:ext cx="828092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869160"/>
            <a:ext cx="3828687" cy="17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www.hobbywomen.ru/wp-content/uploads/hobbywomen/2012/03/r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53136"/>
            <a:ext cx="2376264" cy="1786953"/>
          </a:xfrm>
          <a:prstGeom prst="rect">
            <a:avLst/>
          </a:prstGeom>
          <a:noFill/>
        </p:spPr>
      </p:pic>
      <p:pic>
        <p:nvPicPr>
          <p:cNvPr id="16395" name="Picture 11" descr="&amp;rcy;&amp;ucy;&amp;chcy;&amp;ncy;&amp;ycy;&amp;iecy; &amp;shcy;&amp;vcy;&amp;y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996952"/>
            <a:ext cx="3378748" cy="172992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924944"/>
            <a:ext cx="2736304" cy="14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/>
          <p:nvPr/>
        </p:nvGrpSpPr>
        <p:grpSpPr>
          <a:xfrm>
            <a:off x="467544" y="1772816"/>
            <a:ext cx="2905644" cy="945685"/>
            <a:chOff x="732303" y="3112953"/>
            <a:chExt cx="2905644" cy="10939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32303" y="3117217"/>
              <a:ext cx="2905644" cy="108970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767799" y="3112953"/>
              <a:ext cx="2841812" cy="10258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Сметочные</a:t>
              </a:r>
              <a:endParaRPr lang="ru-RU" sz="3600" kern="1200" dirty="0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5148064" y="1772816"/>
            <a:ext cx="3530609" cy="1089701"/>
            <a:chOff x="4018006" y="3117217"/>
            <a:chExt cx="3530609" cy="10897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18006" y="3117217"/>
              <a:ext cx="3530609" cy="108970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049922" y="3149133"/>
              <a:ext cx="3466777" cy="10258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Копировальные</a:t>
              </a:r>
              <a:endParaRPr lang="ru-RU" sz="3600" kern="1200" dirty="0"/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725144"/>
            <a:ext cx="4392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15816" y="1412776"/>
            <a:ext cx="3168352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Петлеобразные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2376264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Петельные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1412776"/>
            <a:ext cx="2088232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2996952"/>
            <a:ext cx="3024336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Обметочные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869160"/>
            <a:ext cx="3024336" cy="9144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solidFill>
              <a:srgbClr val="FFC000"/>
            </a:solidFill>
          </a:ln>
          <a:effectLst>
            <a:innerShdw blurRad="927100" dist="1447800" dir="11820000">
              <a:schemeClr val="accent6">
                <a:lumMod val="75000"/>
                <a:alpha val="60000"/>
              </a:schemeClr>
            </a:innerShdw>
          </a:effectLst>
          <a:scene3d>
            <a:camera prst="orthographicFront"/>
            <a:lightRig rig="sunse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Подшивочные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80528" y="188640"/>
            <a:ext cx="9073008" cy="864096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Строчки постоянного назначения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32440" y="2204864"/>
            <a:ext cx="72008" cy="3024336"/>
          </a:xfrm>
          <a:prstGeom prst="line">
            <a:avLst/>
          </a:prstGeom>
          <a:ln w="508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3"/>
          </p:cNvCxnSpPr>
          <p:nvPr/>
        </p:nvCxnSpPr>
        <p:spPr>
          <a:xfrm flipH="1">
            <a:off x="8244408" y="3429000"/>
            <a:ext cx="288032" cy="25152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316416" y="5229200"/>
            <a:ext cx="288032" cy="0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3199604" cy="35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4076807" cy="14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7416"/>
            <a:ext cx="4176464" cy="22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 l="7592" r="8890" b="5419"/>
          <a:stretch>
            <a:fillRect/>
          </a:stretch>
        </p:blipFill>
        <p:spPr bwMode="auto">
          <a:xfrm>
            <a:off x="179512" y="4293096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564904"/>
            <a:ext cx="2016224" cy="139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941168"/>
            <a:ext cx="230425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4725144"/>
            <a:ext cx="23042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581128"/>
            <a:ext cx="2414484" cy="16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260648"/>
            <a:ext cx="6192688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Отделочные строчки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36450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751181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99592" y="5229200"/>
            <a:ext cx="3096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 иголку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3168352" cy="399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68760"/>
            <a:ext cx="3713584" cy="49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09205" y="5301208"/>
            <a:ext cx="2846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Назад иголку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268760"/>
            <a:ext cx="4286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412776"/>
            <a:ext cx="36184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69896" y="4725144"/>
            <a:ext cx="3098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Стебельчатый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шов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5" grpId="2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218</Words>
  <Application>Microsoft Office PowerPoint</Application>
  <PresentationFormat>Экран (4:3)</PresentationFormat>
  <Paragraphs>77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8</cp:revision>
  <dcterms:created xsi:type="dcterms:W3CDTF">2013-08-22T07:36:50Z</dcterms:created>
  <dcterms:modified xsi:type="dcterms:W3CDTF">2013-08-22T08:07:51Z</dcterms:modified>
</cp:coreProperties>
</file>