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lendar-fon-dlya-prezentacij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057400"/>
            <a:ext cx="7126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5Б класса на тему: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3124200"/>
            <a:ext cx="7680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«ИСТОРИЯ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ШКОЛЬНОЙ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ЗАКЛАДКИ»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638800"/>
            <a:ext cx="690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Классный руководитель  </a:t>
            </a:r>
            <a:r>
              <a:rPr lang="ru-RU" sz="2400" b="1" dirty="0" err="1" smtClean="0">
                <a:latin typeface="Monotype Corsiva" pitchFamily="66" charset="0"/>
              </a:rPr>
              <a:t>Никульшина</a:t>
            </a:r>
            <a:r>
              <a:rPr lang="ru-RU" sz="2400" b="1" dirty="0" smtClean="0">
                <a:latin typeface="Monotype Corsiva" pitchFamily="66" charset="0"/>
              </a:rPr>
              <a:t>  Оксана  Васильевна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648" y="0"/>
            <a:ext cx="90993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533400"/>
            <a:ext cx="7270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Советские школьные закладки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764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Закладки для младшего школьного возраста</a:t>
            </a:r>
            <a:endParaRPr lang="ru-RU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P11700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306705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P11701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913936">
            <a:off x="4531853" y="2514600"/>
            <a:ext cx="4309023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648" y="0"/>
            <a:ext cx="90993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533400"/>
            <a:ext cx="7270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Советские школьные закладки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014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Закладки для среднего и старшего школьного возраста</a:t>
            </a: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P11700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1981200"/>
            <a:ext cx="3200400" cy="22042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P117009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0000" y="2057400"/>
            <a:ext cx="2895600" cy="2168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17008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90800" y="4267200"/>
            <a:ext cx="3352800" cy="23511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P117008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324600" y="4038600"/>
            <a:ext cx="2514600" cy="2492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2881" y="533400"/>
            <a:ext cx="72035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Современные школьные закладки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0_acb21_3735ffa2_-1-L_jp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1447800"/>
            <a:ext cx="4336143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53000" y="1828800"/>
            <a:ext cx="4103816" cy="4431983"/>
          </a:xfrm>
          <a:prstGeom prst="rect">
            <a:avLst/>
          </a:prstGeom>
          <a:effectLst>
            <a:outerShdw blurRad="40000" dist="20000" dir="540000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Умная книжная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закладка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«запоминает» за пользователя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страницы, помогает решать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другие насущные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проблемы посетителей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библиотек: своевременный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возврат книг и их быстрый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поиск на стеллажах. Она оснащена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простенькой навигационной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системой и считывающим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устройством.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2881" y="533400"/>
            <a:ext cx="72035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Современные школьные закладки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21001095606 (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57550" y="4495800"/>
            <a:ext cx="2762250" cy="19526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1210010956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2400" y="4114800"/>
            <a:ext cx="3031142" cy="2362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121001095606 (1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72200" y="4038600"/>
            <a:ext cx="2762250" cy="23526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685800" y="1219200"/>
            <a:ext cx="7703584" cy="2862322"/>
          </a:xfrm>
          <a:prstGeom prst="rect">
            <a:avLst/>
          </a:prstGeom>
          <a:effectLst>
            <a:outerShdw blurRad="40000" dist="20000" dir="540000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Закладка-фонарик</a:t>
            </a:r>
            <a:r>
              <a:rPr lang="ru-RU" sz="2400" b="1" i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не только не дает потерять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нужную страницу, но и освещает её.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Она не нуждается в источнике питания, так как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заряжается от солнечных лучей.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Её можно использовать просто как фонарик, т.к. легко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складывается и помещается в карман.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" y="0"/>
            <a:ext cx="90993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2881" y="533400"/>
            <a:ext cx="72035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Современные школьные закладки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0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000" y="1447800"/>
            <a:ext cx="38100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0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34000" y="1219200"/>
            <a:ext cx="3219450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81000" y="4243387"/>
            <a:ext cx="7614520" cy="2462213"/>
          </a:xfrm>
          <a:prstGeom prst="rect">
            <a:avLst/>
          </a:prstGeom>
          <a:effectLst>
            <a:outerShdw blurRad="40000" dist="20000" dir="540000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Закладка «Абракадабра»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Это </a:t>
            </a:r>
            <a:r>
              <a:rPr lang="ru-RU" sz="2000" b="1" dirty="0" err="1" smtClean="0"/>
              <a:t>закладка-воздушная</a:t>
            </a:r>
            <a:r>
              <a:rPr lang="ru-RU" sz="2000" b="1" dirty="0" smtClean="0"/>
              <a:t> подушка, состоящая из двух отделений. </a:t>
            </a:r>
          </a:p>
          <a:p>
            <a:pPr algn="ctr"/>
            <a:r>
              <a:rPr lang="ru-RU" sz="2000" b="1" dirty="0" smtClean="0"/>
              <a:t>Когда страницы зажимают одно из них, оставшееся </a:t>
            </a:r>
          </a:p>
          <a:p>
            <a:pPr algn="ctr"/>
            <a:r>
              <a:rPr lang="ru-RU" sz="2000" b="1" dirty="0" smtClean="0"/>
              <a:t>снаружи раздувается. Если  же сжать оставшееся </a:t>
            </a:r>
          </a:p>
          <a:p>
            <a:pPr algn="ctr"/>
            <a:r>
              <a:rPr lang="ru-RU" sz="2000" b="1" dirty="0" smtClean="0"/>
              <a:t>снаружи пальцами, раздуется отделение, </a:t>
            </a:r>
          </a:p>
          <a:p>
            <a:pPr algn="ctr"/>
            <a:r>
              <a:rPr lang="ru-RU" sz="2000" b="1" dirty="0" smtClean="0"/>
              <a:t>зажатое в книге, и тогда раскроется нужная страница.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648" y="0"/>
            <a:ext cx="90993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2881" y="533400"/>
            <a:ext cx="72035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Современные школьные закладки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zakladki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8200" y="1371600"/>
            <a:ext cx="2438400" cy="26026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loupe-kenko-klt-012-premiu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990600"/>
            <a:ext cx="4171950" cy="3540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744" y="4191000"/>
            <a:ext cx="3947748" cy="1846659"/>
          </a:xfrm>
          <a:prstGeom prst="rect">
            <a:avLst/>
          </a:prstGeom>
          <a:effectLst>
            <a:outerShdw blurRad="40000" dist="20000" dir="540000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Закладка «На помощь!»</a:t>
            </a:r>
          </a:p>
          <a:p>
            <a:pPr algn="ctr"/>
            <a:r>
              <a:rPr lang="ru-RU" b="1" dirty="0" smtClean="0"/>
              <a:t>Эта скрепка-закладка имеет </a:t>
            </a:r>
          </a:p>
          <a:p>
            <a:pPr algn="ctr"/>
            <a:r>
              <a:rPr lang="ru-RU" b="1" dirty="0" smtClean="0"/>
              <a:t> необычный дизайн. Она выполнена </a:t>
            </a:r>
          </a:p>
          <a:p>
            <a:pPr algn="ctr"/>
            <a:r>
              <a:rPr lang="ru-RU" b="1" dirty="0" smtClean="0"/>
              <a:t> в виде человечка,  застрявшего </a:t>
            </a:r>
          </a:p>
          <a:p>
            <a:pPr algn="ctr"/>
            <a:r>
              <a:rPr lang="ru-RU" b="1" dirty="0" smtClean="0"/>
              <a:t>между страницами.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648200"/>
            <a:ext cx="3714607" cy="1846659"/>
          </a:xfrm>
          <a:prstGeom prst="rect">
            <a:avLst/>
          </a:prstGeom>
          <a:effectLst>
            <a:outerShdw blurRad="40000" dist="20000" dir="540000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Закладка-лупа</a:t>
            </a:r>
          </a:p>
          <a:p>
            <a:pPr algn="ctr"/>
            <a:r>
              <a:rPr lang="ru-RU" b="1" dirty="0" smtClean="0"/>
              <a:t>Эта закладка делает чтение более</a:t>
            </a:r>
          </a:p>
          <a:p>
            <a:pPr algn="ctr"/>
            <a:r>
              <a:rPr lang="ru-RU" b="1" dirty="0" smtClean="0"/>
              <a:t> комфортным. Ручка расположена </a:t>
            </a:r>
          </a:p>
          <a:p>
            <a:pPr algn="ctr"/>
            <a:r>
              <a:rPr lang="ru-RU" b="1" dirty="0" smtClean="0"/>
              <a:t>под углом, чтобы читателю было</a:t>
            </a:r>
          </a:p>
          <a:p>
            <a:pPr algn="ctr"/>
            <a:r>
              <a:rPr lang="ru-RU" b="1" dirty="0" smtClean="0"/>
              <a:t> удобнее держать закладку.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648" y="0"/>
            <a:ext cx="90993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2881" y="533400"/>
            <a:ext cx="72035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Современные школьные закладки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mark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5800" y="1295400"/>
            <a:ext cx="3505200" cy="2369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3496_8_695732c22258708ad8e9558c5c9efa3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86400" y="3581400"/>
            <a:ext cx="28194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76800" y="1371601"/>
            <a:ext cx="3886200" cy="1938992"/>
          </a:xfrm>
          <a:prstGeom prst="rect">
            <a:avLst/>
          </a:prstGeom>
          <a:effectLst>
            <a:outerShdw blurRad="40000" dist="20000" dir="540000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Закладка-маркер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Такая закладка  легко помещается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между страниц, а благодаря длинному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ремешку, её легко можно найти.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43400"/>
            <a:ext cx="3975704" cy="1846659"/>
          </a:xfrm>
          <a:prstGeom prst="rect">
            <a:avLst/>
          </a:prstGeom>
          <a:effectLst>
            <a:outerShdw blurRad="40000" dist="20000" dir="540000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Закладка с указателем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Такая закладка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представляет собой резинку,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которую легко можно обернуть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вокруг страницы, направив указатель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на нужную строчку.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4267200" y="2286000"/>
            <a:ext cx="4572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flipH="1">
            <a:off x="4648200" y="5029200"/>
            <a:ext cx="4572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pic>
        <p:nvPicPr>
          <p:cNvPr id="3" name="Рисунок 2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09935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2881" y="533400"/>
            <a:ext cx="72035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Современные школьные закладки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3496_10_e09e2bf87f11c20e0aa0cd105536efe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95400" y="3124200"/>
            <a:ext cx="6796273" cy="3167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71600" y="1524000"/>
            <a:ext cx="6609886" cy="1138773"/>
          </a:xfrm>
          <a:prstGeom prst="rect">
            <a:avLst/>
          </a:prstGeom>
          <a:effectLst>
            <a:outerShdw blurRad="40000" dist="20000" dir="540000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Закладка «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-перо»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Это перо можно использовать как для хранения файлов,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так и в качестве закладки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8305" y="533400"/>
            <a:ext cx="26527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Заключение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54753"/>
            <a:ext cx="8615435" cy="4893647"/>
          </a:xfrm>
          <a:prstGeom prst="rect">
            <a:avLst/>
          </a:prstGeom>
          <a:effectLst>
            <a:outerShdw blurRad="40000" dist="20000" dir="540000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	Какая бы закладка ни была: шелковая, металлическая,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бумажная, сделанная своими руками или умной – она всегда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будет приносить пользу.  Без неё не обойтись во время урока,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чтения книги. К тому же, она может стать прекрасным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источником информации. 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r>
              <a:rPr lang="ru-RU" sz="2400" b="1" u="sng" dirty="0" smtClean="0">
                <a:solidFill>
                  <a:srgbClr val="002060"/>
                </a:solidFill>
              </a:rPr>
              <a:t>Таким образом, наша гипотеза подтвердилась: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закладки нужны для того, чтобы отметить место в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учебнике, книге, чтобы они не портились и прожили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долгую жизнь.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Пользуйтесь закладками, и вы сохраните своей книге или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учебнику опрятный вид!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648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030" y="914400"/>
            <a:ext cx="882937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Цель проекта: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изучить информацию об истории школьной закладки</a:t>
            </a:r>
          </a:p>
          <a:p>
            <a:endParaRPr lang="ru-RU" sz="2800" b="1" i="1" dirty="0" smtClean="0"/>
          </a:p>
          <a:p>
            <a:pPr algn="ctr"/>
            <a:r>
              <a:rPr lang="ru-RU" sz="2800" b="1" i="1" u="sng" dirty="0" smtClean="0">
                <a:solidFill>
                  <a:srgbClr val="C00000"/>
                </a:solidFill>
              </a:rPr>
              <a:t>Задачи:</a:t>
            </a:r>
          </a:p>
          <a:p>
            <a:pPr lvl="1" algn="ctr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</a:rPr>
              <a:t>Выяснить, когда появились первые закладки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</a:rPr>
              <a:t>Для чего нужна была первая закладка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</a:rPr>
              <a:t>Выяснить, пользуются ли закладками сейчас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</a:rPr>
              <a:t>Определить, какая она, современная школьная закладка</a:t>
            </a: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</a:rPr>
              <a:t>Гипотеза: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Мы считаем, что закладки нужны для того, чтобы отметить место в учебнике, книге, чтобы они не портились и прожили долгую жизнь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648" y="0"/>
            <a:ext cx="90993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1200" y="457200"/>
            <a:ext cx="59075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книжной закладки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1650" y="1371600"/>
            <a:ext cx="6229719" cy="2308324"/>
          </a:xfrm>
          <a:prstGeom prst="rect">
            <a:avLst/>
          </a:prstGeom>
          <a:effectLst>
            <a:outerShdw blurRad="40000" dist="20000" dir="540000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Книжная закладка была создана первыми читателями,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которые  столкнулись с проблемой ориентации в книге. 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Египетские писцы приклеивали на свитки кусочки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папируса; средневековые книжники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отмечали страницы фолиантов петельками из кожи,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пергамента или плотной ткани. А в </a:t>
            </a:r>
            <a:r>
              <a:rPr lang="en-US" b="1" i="1" dirty="0" smtClean="0">
                <a:solidFill>
                  <a:srgbClr val="002060"/>
                </a:solidFill>
              </a:rPr>
              <a:t>XIX</a:t>
            </a:r>
            <a:r>
              <a:rPr lang="ru-RU" b="1" i="1" dirty="0" smtClean="0">
                <a:solidFill>
                  <a:srgbClr val="002060"/>
                </a:solidFill>
              </a:rPr>
              <a:t> веке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читающие дамы отдавали  предпочтение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цветам и кружевным платочкам.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25324">
            <a:off x="304800" y="1219200"/>
            <a:ext cx="2667000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8200" y="4114800"/>
            <a:ext cx="3505200" cy="2401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29200" y="419100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1200" y="304800"/>
            <a:ext cx="59075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книжной закладки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tretch>
            <a:fillRect/>
          </a:stretch>
        </p:blipFill>
        <p:spPr>
          <a:xfrm>
            <a:off x="457200" y="895348"/>
            <a:ext cx="8305800" cy="56578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013294" y="990600"/>
            <a:ext cx="3673506" cy="230832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со времен рукописной книги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закладка выполняла 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эстетическую функцию,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этом мастера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зачастую продумывали её дизайн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сочетании с будущим или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готовым переплётом книги.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3200" y="457200"/>
            <a:ext cx="41197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закладок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" y="1066800"/>
            <a:ext cx="2324100" cy="497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6600" y="1447800"/>
            <a:ext cx="540532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5867400"/>
            <a:ext cx="407836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Закладки-регистры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648" y="0"/>
            <a:ext cx="90993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3200" y="457200"/>
            <a:ext cx="41197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закладок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4400" y="1295400"/>
            <a:ext cx="2482921" cy="441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57600" y="1524000"/>
            <a:ext cx="5050550" cy="3662541"/>
          </a:xfrm>
          <a:prstGeom prst="rect">
            <a:avLst/>
          </a:prstGeom>
          <a:effectLst>
            <a:outerShdw blurRad="40000" dist="20000" dir="540000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Закладки-паварозы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Они представляют  собой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 конструкцию из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нескольких лент, шнуров,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тесьмы, прикреплённых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к держателям самой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разнообразной формы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3200" y="457200"/>
            <a:ext cx="41197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закладок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594709500_1c9f5d6ecb_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1" y="1058853"/>
            <a:ext cx="1676400" cy="5265747"/>
          </a:xfrm>
          <a:prstGeom prst="rect">
            <a:avLst/>
          </a:prstGeom>
        </p:spPr>
      </p:pic>
      <p:pic>
        <p:nvPicPr>
          <p:cNvPr id="5" name="Рисунок 4" descr="x_7a16b91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62200" y="2667000"/>
            <a:ext cx="4600575" cy="3933825"/>
          </a:xfrm>
          <a:prstGeom prst="rect">
            <a:avLst/>
          </a:prstGeom>
        </p:spPr>
      </p:pic>
      <p:pic>
        <p:nvPicPr>
          <p:cNvPr id="6" name="Рисунок 5" descr="x_838480eb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" y="1066800"/>
            <a:ext cx="1724025" cy="5210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676400"/>
            <a:ext cx="33158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Закладки-ляссе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" y="0"/>
            <a:ext cx="9099352" cy="6858000"/>
          </a:xfrm>
          <a:prstGeom prst="rect">
            <a:avLst/>
          </a:prstGeom>
        </p:spPr>
      </p:pic>
      <p:pic>
        <p:nvPicPr>
          <p:cNvPr id="4" name="Рисунок 3" descr="b7ffc37b33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3000" y="1143000"/>
            <a:ext cx="69088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52800" y="5867400"/>
            <a:ext cx="558319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Техническая закладка,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800" y="457200"/>
            <a:ext cx="41197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закладок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648" y="0"/>
            <a:ext cx="9099352" cy="6858000"/>
          </a:xfrm>
          <a:prstGeom prst="rect">
            <a:avLst/>
          </a:prstGeom>
        </p:spPr>
      </p:pic>
      <p:pic>
        <p:nvPicPr>
          <p:cNvPr id="4" name="Рисунок 3" descr="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21789">
            <a:off x="524292" y="650973"/>
            <a:ext cx="3083535" cy="33223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bookmark2c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8200" y="3810000"/>
            <a:ext cx="3276600" cy="248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2080645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952179">
            <a:off x="3972040" y="2405005"/>
            <a:ext cx="3200400" cy="4267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c9db73754b6098015c1acb8176fab5b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07223">
            <a:off x="5731228" y="1292534"/>
            <a:ext cx="3251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90800" y="457200"/>
            <a:ext cx="41197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закладок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6019800"/>
            <a:ext cx="547598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Закладки, выполненные вручную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492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13</cp:revision>
  <dcterms:created xsi:type="dcterms:W3CDTF">2014-05-19T09:44:09Z</dcterms:created>
  <dcterms:modified xsi:type="dcterms:W3CDTF">2014-06-06T14:22:44Z</dcterms:modified>
</cp:coreProperties>
</file>