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6" r:id="rId4"/>
    <p:sldId id="284" r:id="rId5"/>
    <p:sldId id="283" r:id="rId6"/>
    <p:sldId id="261" r:id="rId7"/>
    <p:sldId id="279" r:id="rId8"/>
    <p:sldId id="280" r:id="rId9"/>
    <p:sldId id="273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1ACCB2-CA37-4CEC-ADED-AE3BF9E5D84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EAF698-2B73-410C-90A1-47B4D69C8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iroteks.ru/catalog/bedbig/6336-1_6337-1_6338-1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55" y="1412776"/>
            <a:ext cx="6400800" cy="2088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Обработка поперечных срезов наволочки краевым швом </a:t>
            </a:r>
            <a:r>
              <a:rPr lang="ru-RU" sz="3600" dirty="0" err="1" smtClean="0"/>
              <a:t>вподгибку</a:t>
            </a:r>
            <a:r>
              <a:rPr lang="ru-RU" sz="3600" dirty="0" smtClean="0"/>
              <a:t> с закрытым срезом.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2413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Урок швейного дела в 5 классе</a:t>
            </a:r>
          </a:p>
          <a:p>
            <a:r>
              <a:rPr lang="ru-RU" b="1" dirty="0" smtClean="0"/>
              <a:t>Подготовила учитель: </a:t>
            </a:r>
            <a:r>
              <a:rPr lang="ru-RU" b="1" dirty="0" err="1" smtClean="0"/>
              <a:t>Бобирь</a:t>
            </a:r>
            <a:r>
              <a:rPr lang="ru-RU" b="1" dirty="0" smtClean="0"/>
              <a:t> Ирина Анатольевна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7479" y="48691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79715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 smtClean="0"/>
              <a:t>ГБС(К)ОУ  школа-интернат №</a:t>
            </a:r>
            <a:r>
              <a:rPr lang="ru-RU" sz="2000" i="1" dirty="0" smtClean="0"/>
              <a:t>1</a:t>
            </a:r>
            <a:r>
              <a:rPr lang="ru-RU" i="1" dirty="0" smtClean="0"/>
              <a:t> </a:t>
            </a:r>
            <a:r>
              <a:rPr lang="en-US" i="1" dirty="0" smtClean="0"/>
              <a:t>VI</a:t>
            </a:r>
            <a:r>
              <a:rPr lang="ru-RU" i="1" dirty="0" smtClean="0"/>
              <a:t> вида</a:t>
            </a:r>
            <a:br>
              <a:rPr lang="ru-RU" i="1" dirty="0" smtClean="0"/>
            </a:br>
            <a:r>
              <a:rPr lang="ru-RU" i="1" dirty="0" smtClean="0"/>
              <a:t>г. Ейска Краснодарского края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115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95523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Шов </a:t>
            </a:r>
            <a:r>
              <a:rPr lang="ru-RU" sz="2800" b="1" dirty="0" err="1" smtClean="0">
                <a:solidFill>
                  <a:srgbClr val="00B050"/>
                </a:solidFill>
              </a:rPr>
              <a:t>вподгибку</a:t>
            </a:r>
            <a:r>
              <a:rPr lang="ru-RU" sz="2800" b="1" dirty="0" smtClean="0">
                <a:solidFill>
                  <a:srgbClr val="00B050"/>
                </a:solidFill>
              </a:rPr>
              <a:t> с закрытым срезом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F:\Новая папка\DSCN6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61"/>
          <a:stretch>
            <a:fillRect/>
          </a:stretch>
        </p:blipFill>
        <p:spPr>
          <a:xfrm>
            <a:off x="755576" y="1340768"/>
            <a:ext cx="7632848" cy="4895974"/>
          </a:xfrm>
          <a:noFill/>
        </p:spPr>
      </p:pic>
    </p:spTree>
    <p:extLst>
      <p:ext uri="{BB962C8B-B14F-4D97-AF65-F5344CB8AC3E}">
        <p14:creationId xmlns="" xmlns:p14="http://schemas.microsoft.com/office/powerpoint/2010/main" val="1352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Исключите лишний предмет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344990" cy="3602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Наволочка 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Простыня 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Сорочка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508960" cy="36052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Салфетка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Скатерть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Полотенце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Пододеяльник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3933056"/>
            <a:ext cx="208823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4221088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10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Картинка 665 из 717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19"/>
            <a:ext cx="6480720" cy="5157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65245" cy="1202485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39172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326715" cy="29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88504"/>
            <a:ext cx="4392488" cy="24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03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200800" cy="4824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/>
              <a:t>План работы по пошиву</a:t>
            </a:r>
            <a:r>
              <a:rPr lang="ru-RU" sz="3600" u="sng" dirty="0" smtClean="0"/>
              <a:t> </a:t>
            </a:r>
            <a:r>
              <a:rPr lang="ru-RU" sz="3600" b="1" u="sng" dirty="0" smtClean="0"/>
              <a:t> наволочки с клапаном.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</a:t>
            </a:r>
            <a:r>
              <a:rPr lang="ru-RU" sz="4000" b="1" dirty="0" smtClean="0"/>
              <a:t>Обработать поперечные срезы.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2. Выполнить разметку для клапана.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3.</a:t>
            </a:r>
            <a:r>
              <a:rPr lang="ru-RU" sz="4000" b="1" dirty="0" smtClean="0"/>
              <a:t>Обработать боковые срезы.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4. </a:t>
            </a:r>
            <a:r>
              <a:rPr lang="ru-RU" sz="4000" b="1" dirty="0" smtClean="0"/>
              <a:t>Отутюжить готовое изделие,  сложить.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15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машинный шов выполнен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2292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Шов </a:t>
            </a:r>
            <a:r>
              <a:rPr lang="ru-RU" sz="2400" b="1" dirty="0" err="1" smtClean="0">
                <a:solidFill>
                  <a:srgbClr val="00B050"/>
                </a:solidFill>
              </a:rPr>
              <a:t>вподгибку</a:t>
            </a:r>
            <a:r>
              <a:rPr lang="ru-RU" sz="2400" b="1" dirty="0" smtClean="0">
                <a:solidFill>
                  <a:srgbClr val="00B050"/>
                </a:solidFill>
              </a:rPr>
              <a:t> с закрытым срезом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59293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525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noFill/>
          <a:ln w="1016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star5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1187450" y="476250"/>
            <a:ext cx="6840538" cy="5976938"/>
          </a:xfrm>
          <a:prstGeom prst="ellipse">
            <a:avLst/>
          </a:prstGeom>
          <a:noFill/>
          <a:ln w="1016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067175" y="260350"/>
            <a:ext cx="1009650" cy="5048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08092E-6 C 0.20642 -2.08092E-6 0.37431 0.19122 0.37431 0.42729 C 0.37431 0.66243 0.20642 0.8548 0 0.8548 C -0.20625 0.8548 -0.37378 0.66243 -0.37378 0.42729 C -0.37378 0.19122 -0.20625 -2.08092E-6 0 -2.08092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ВЕРНЫ ЛИ УТВЕРЖДЕНИЯ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При </a:t>
            </a:r>
            <a:r>
              <a:rPr lang="ru-RU" dirty="0"/>
              <a:t>работе на швейной машине разрешается снять косынку и фартук.</a:t>
            </a:r>
          </a:p>
          <a:p>
            <a:r>
              <a:rPr lang="ru-RU" dirty="0"/>
              <a:t>- Во время работы следить за посадкой и правильным положением рук, ног.</a:t>
            </a:r>
          </a:p>
          <a:p>
            <a:r>
              <a:rPr lang="ru-RU" dirty="0"/>
              <a:t>- Не наклоняться к движущимся и вращающимся частям швейной машины.</a:t>
            </a:r>
          </a:p>
          <a:p>
            <a:r>
              <a:rPr lang="ru-RU" dirty="0"/>
              <a:t>- На платформе машины можно положить ручку, телефон, ножницы.</a:t>
            </a:r>
          </a:p>
          <a:p>
            <a:r>
              <a:rPr lang="ru-RU" dirty="0"/>
              <a:t> -Во время работы на швейной машине разрешается разговаривать, смотреть по сторонам.</a:t>
            </a:r>
          </a:p>
        </p:txBody>
      </p:sp>
    </p:spTree>
    <p:extLst>
      <p:ext uri="{BB962C8B-B14F-4D97-AF65-F5344CB8AC3E}">
        <p14:creationId xmlns="" xmlns:p14="http://schemas.microsoft.com/office/powerpoint/2010/main" val="12304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268</TotalTime>
  <Words>128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Обработка поперечных срезов наволочки краевым швом вподгибку с закрытым срезом.</vt:lpstr>
      <vt:lpstr>Исключите лишний предмет</vt:lpstr>
      <vt:lpstr>Слайд 3</vt:lpstr>
      <vt:lpstr>Слайд 4</vt:lpstr>
      <vt:lpstr>План работы по пошиву  наволочки с клапаном. 1.Обработать поперечные срезы. 2. Выполнить разметку для клапана. 3.Обработать боковые срезы. 4. Отутюжить готовое изделие,  сложить.</vt:lpstr>
      <vt:lpstr>Какой машинный шов выполнен</vt:lpstr>
      <vt:lpstr>Слайд 7</vt:lpstr>
      <vt:lpstr>Слайд 8</vt:lpstr>
      <vt:lpstr>ВЕРНЫ ЛИ УТВЕРЖДЕНИЯ</vt:lpstr>
      <vt:lpstr>Шов вподгибку с закрытым срезом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Пододеяльник.</dc:title>
  <dc:creator>ГБС(К)ОУ школа-интер</dc:creator>
  <cp:lastModifiedBy>ирина</cp:lastModifiedBy>
  <cp:revision>28</cp:revision>
  <dcterms:created xsi:type="dcterms:W3CDTF">2013-03-26T05:36:26Z</dcterms:created>
  <dcterms:modified xsi:type="dcterms:W3CDTF">2013-05-11T16:11:48Z</dcterms:modified>
</cp:coreProperties>
</file>