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8" r:id="rId2"/>
    <p:sldId id="284" r:id="rId3"/>
    <p:sldId id="265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9" r:id="rId15"/>
    <p:sldId id="292" r:id="rId16"/>
    <p:sldId id="257" r:id="rId17"/>
    <p:sldId id="264" r:id="rId18"/>
    <p:sldId id="261" r:id="rId19"/>
    <p:sldId id="262" r:id="rId20"/>
    <p:sldId id="263" r:id="rId21"/>
    <p:sldId id="260" r:id="rId22"/>
    <p:sldId id="258" r:id="rId23"/>
    <p:sldId id="266" r:id="rId24"/>
    <p:sldId id="270" r:id="rId25"/>
    <p:sldId id="294" r:id="rId26"/>
    <p:sldId id="281" r:id="rId27"/>
    <p:sldId id="282" r:id="rId28"/>
    <p:sldId id="287" r:id="rId29"/>
    <p:sldId id="286" r:id="rId30"/>
    <p:sldId id="285" r:id="rId31"/>
    <p:sldId id="289" r:id="rId32"/>
    <p:sldId id="291" r:id="rId33"/>
    <p:sldId id="295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441A3-1EB4-4C9A-B8A4-0F289352557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88A3A-DA12-4DB3-A0FE-F0B672797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A3A-DA12-4DB3-A0FE-F0B67279784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A3A-DA12-4DB3-A0FE-F0B67279784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A3A-DA12-4DB3-A0FE-F0B67279784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A3A-DA12-4DB3-A0FE-F0B67279784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E02-B185-463A-893C-76CDAD2B969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DFE8-5A7B-42B3-9A54-65A22640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E02-B185-463A-893C-76CDAD2B969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DFE8-5A7B-42B3-9A54-65A22640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E02-B185-463A-893C-76CDAD2B969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DFE8-5A7B-42B3-9A54-65A22640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E02-B185-463A-893C-76CDAD2B969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DFE8-5A7B-42B3-9A54-65A22640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E02-B185-463A-893C-76CDAD2B969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DFE8-5A7B-42B3-9A54-65A22640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E02-B185-463A-893C-76CDAD2B969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DFE8-5A7B-42B3-9A54-65A22640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E02-B185-463A-893C-76CDAD2B969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DFE8-5A7B-42B3-9A54-65A22640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E02-B185-463A-893C-76CDAD2B969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DFE8-5A7B-42B3-9A54-65A22640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E02-B185-463A-893C-76CDAD2B969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DFE8-5A7B-42B3-9A54-65A22640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E02-B185-463A-893C-76CDAD2B969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DFE8-5A7B-42B3-9A54-65A22640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E02-B185-463A-893C-76CDAD2B969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DFE8-5A7B-42B3-9A54-65A22640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1E02-B185-463A-893C-76CDAD2B969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DFE8-5A7B-42B3-9A54-65A22640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images.yandex.ru/yandsearch?source=wiz&amp;fp=0&amp;text=%D0%B1%D0%B0%D0%B3%D1%80%D0%B0%D1%82%D0%B8%D0%BE%D0%BD&amp;noreask=1&amp;pos=16&amp;lr=65&amp;rpt=simage&amp;uinfo=ww-1124-wh-561-fw-899-fh-448-pd-1&amp;img_url=http://img1.liveinternet.ru/images/attach/c/0/30/335/30335242_Bagration2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hyperlink" Target="http://images.yandex.ru/yandsearch?source=psearch&amp;text=%D1%81%D1%82%D0%B8%D1%85%D0%B8%20%D0%BE%20%D0%B3%20%D0%BA%20%D0%B6%D1%83%D0%BA%D0%BE%D0%B2%D0%B5&amp;fp=0&amp;pos=1&amp;rpt=simage&amp;lr=65&amp;uinfo=ww-1124-wh-561-fw-899-fh-448-pd-1&amp;img_url=http://s41.radikal.ru/i091/0905/77/741ac3e3c46e.jpg" TargetMode="Externa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Denisdavydov.jpg" TargetMode="External"/><Relationship Id="rId11" Type="http://schemas.openxmlformats.org/officeDocument/2006/relationships/hyperlink" Target="http://images.yandex.ru/yandsearch?source=psearch&amp;text=%D1%81%D1%82%D0%B8%D1%85%D0%B8%20%D0%BE%D0%B1%20%D0%B0%D0%BB%D0%B5%D0%BA%D1%81%D0%B0%D0%BD%D0%B4%D1%80%D0%B5%20%D0%BD%D0%B5%D0%B2%D1%81%D0%BA%D0%BE%D0%BC&amp;fp=0&amp;pos=9&amp;rpt=simage&amp;lr=65&amp;uinfo=ww-1124-wh-561-fw-899-fh-448-pd-1&amp;img_url=http://i049.radikal.ru/0909/21/66347959cf85.jpg" TargetMode="External"/><Relationship Id="rId5" Type="http://schemas.openxmlformats.org/officeDocument/2006/relationships/image" Target="../media/image7.jpeg"/><Relationship Id="rId15" Type="http://schemas.openxmlformats.org/officeDocument/2006/relationships/slide" Target="slide2.xml"/><Relationship Id="rId10" Type="http://schemas.openxmlformats.org/officeDocument/2006/relationships/image" Target="../media/image10.jpeg"/><Relationship Id="rId4" Type="http://schemas.openxmlformats.org/officeDocument/2006/relationships/hyperlink" Target="http://images.yandex.ru/yandsearch?source=wiz&amp;fp=0&amp;text=%D1%81%D1%83%D0%B2%D0%BE%D1%80%D0%BE%D0%B2&amp;noreask=1&amp;pos=14&amp;lr=65&amp;rpt=simage&amp;uinfo=ww-1124-wh-561-fw-899-fh-448-pd-1&amp;img_url=http://upload.wikimedia.org/wikipedia/commons/thumb/c/c5/Suvorov_Alex_V.jpg/170px-Suvorov_Alex_V.jpg" TargetMode="External"/><Relationship Id="rId9" Type="http://schemas.openxmlformats.org/officeDocument/2006/relationships/hyperlink" Target="//commons.wikimedia.org/wiki/File:AdmFFUshakoffByBazhanoff-e.jpg?uselang=ru" TargetMode="External"/><Relationship Id="rId1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10" Type="http://schemas.openxmlformats.org/officeDocument/2006/relationships/image" Target="../media/image5.jpeg"/><Relationship Id="rId4" Type="http://schemas.openxmlformats.org/officeDocument/2006/relationships/slide" Target="slide18.xml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upload.wikimedia.org/wikipedia/commons/e/e9/Marten's_Poltava.jpg" TargetMode="External"/><Relationship Id="rId7" Type="http://schemas.openxmlformats.org/officeDocument/2006/relationships/image" Target="../media/image26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//commons.wikimedia.org/wiki/File:Kutuzovborodino.jpg?uselang=ru" TargetMode="External"/><Relationship Id="rId11" Type="http://schemas.openxmlformats.org/officeDocument/2006/relationships/hyperlink" Target="http://images.yandex.ru/yandsearch?source=wiz&amp;fp=0&amp;text=%D0%B1%D0%B8%D1%82%D0%B2%D0%B0%20%D0%BF%D0%BE%D0%B4%20%D0%BF%D1%80%D0%BE%D1%85%D0%BE%D1%80%D0%BE%D0%B2%D0%BA%D0%BE%D0%B9&amp;noreask=1&amp;pos=5&amp;lr=67&amp;rpt=simage&amp;uinfo=ww-1903-wh-986-fw-1678-fh-598-pd-1&amp;img_url=http://topwar.ru/uploads/posts/2010-08/thumbs/1282534844_04.jpg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hyperlink" Target="http://images.yandex.ru/yandsearch?text=%D0%BD%D0%B5%D0%B2%D1%81%D0%BA%D0%B0%D1%8F%20%D0%B1%D0%B8%D1%82%D0%B2%D0%B0&amp;img_url=http://tainy.info/images/2012/10/132-300x218.jpg&amp;pos=2&amp;rpt=simage&amp;lr=65&amp;noreask=1&amp;source=wiz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upload.wikimedia.org/wikipedia/commons/e/e9/Marten's_Poltava.jpg" TargetMode="External"/><Relationship Id="rId7" Type="http://schemas.openxmlformats.org/officeDocument/2006/relationships/image" Target="../media/image26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//commons.wikimedia.org/wiki/File:Kutuzovborodino.jpg?uselang=ru" TargetMode="External"/><Relationship Id="rId11" Type="http://schemas.openxmlformats.org/officeDocument/2006/relationships/hyperlink" Target="http://images.yandex.ru/yandsearch?source=wiz&amp;fp=0&amp;text=%D0%B1%D0%B8%D1%82%D0%B2%D0%B0%20%D0%BF%D0%BE%D0%B4%20%D0%BF%D1%80%D0%BE%D1%85%D0%BE%D1%80%D0%BE%D0%B2%D0%BA%D0%BE%D0%B9&amp;noreask=1&amp;pos=5&amp;lr=67&amp;rpt=simage&amp;uinfo=ww-1903-wh-986-fw-1678-fh-598-pd-1&amp;img_url=http://topwar.ru/uploads/posts/2010-08/thumbs/1282534844_04.jpg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hyperlink" Target="http://images.yandex.ru/yandsearch?text=%D0%BD%D0%B5%D0%B2%D1%81%D0%BA%D0%B0%D1%8F%20%D0%B1%D0%B8%D1%82%D0%B2%D0%B0&amp;img_url=http://tainy.info/images/2012/10/132-300x218.jpg&amp;pos=2&amp;rpt=simage&amp;lr=65&amp;noreask=1&amp;source=wiz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E%D0%BD%D0%B5%D0%B2&amp;fp=0&amp;pos=3&amp;uinfo=ww-1124-wh-561-fw-899-fh-448-pd-1&amp;rpt=simage&amp;img_url=http://upload.wikimedia.org/wikipedia/commons/thumb/b/b8/Konev_ivan.jpg/200px-Konev_ivan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37.jpeg"/><Relationship Id="rId2" Type="http://schemas.openxmlformats.org/officeDocument/2006/relationships/hyperlink" Target="http://images.yandex.ru/yandsearch?text=%D0%BA%D0%BE%D0%BD%D0%B5%D0%B2&amp;fp=0&amp;pos=3&amp;uinfo=ww-1124-wh-561-fw-899-fh-448-pd-1&amp;rpt=simage&amp;img_url=http://upload.wikimedia.org/wikipedia/commons/thumb/b/b8/Konev_ivan.jpg/200px-Konev_iva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images.yandex.ru/yandsearch?text=%D1%80%D0%B0%D0%B5%D0%B2%D1%81%D0%BA%D0%B8%D0%B9&amp;img_url=http://www.museum.ru/museum/1812/Persons/RUSS/pic/vg_r02a.jpg&amp;pos=0&amp;rpt=simage&amp;lr=65&amp;noreask=1&amp;source=wiz" TargetMode="External"/><Relationship Id="rId4" Type="http://schemas.openxmlformats.org/officeDocument/2006/relationships/hyperlink" Target="http://images.yandex.ru/yandsearch?source=wiz&amp;fp=0&amp;text=%D0%B4%D0%BE%D0%BD%D1%81%D0%BA%D0%BE%D0%B9%20%D0%B4%D0%BC%D0%B8%D1%82%D1%80%D0%B8%D0%B9&amp;noreask=1&amp;pos=14&amp;lr=65&amp;rpt=simage&amp;uinfo=ww-1124-wh-561-fw-899-fh-448-pd-1&amp;img_url=http://www.pravoslavie.ru/sas/image/100490/49012.p.jpg?0.12090906426128922" TargetMode="External"/><Relationship Id="rId9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5.jpeg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slide" Target="slide2.xml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37.jpeg"/><Relationship Id="rId2" Type="http://schemas.openxmlformats.org/officeDocument/2006/relationships/hyperlink" Target="http://images.yandex.ru/yandsearch?text=%D0%BA%D0%BE%D0%BD%D0%B5%D0%B2&amp;fp=0&amp;pos=3&amp;uinfo=ww-1124-wh-561-fw-899-fh-448-pd-1&amp;rpt=simage&amp;img_url=http://upload.wikimedia.org/wikipedia/commons/thumb/b/b8/Konev_ivan.jpg/200px-Konev_iva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images.yandex.ru/yandsearch?text=%D1%80%D0%B0%D0%B5%D0%B2%D1%81%D0%BA%D0%B8%D0%B9&amp;img_url=http://www.museum.ru/museum/1812/Persons/RUSS/pic/vg_r02a.jpg&amp;pos=0&amp;rpt=simage&amp;lr=65&amp;noreask=1&amp;source=wiz" TargetMode="External"/><Relationship Id="rId4" Type="http://schemas.openxmlformats.org/officeDocument/2006/relationships/hyperlink" Target="http://images.yandex.ru/yandsearch?source=wiz&amp;fp=0&amp;text=%D0%B4%D0%BE%D0%BD%D1%81%D0%BA%D0%BE%D0%B9%20%D0%B4%D0%BC%D0%B8%D1%82%D1%80%D0%B8%D0%B9&amp;noreask=1&amp;pos=14&amp;lr=65&amp;rpt=simage&amp;uinfo=ww-1124-wh-561-fw-899-fh-448-pd-1&amp;img_url=http://www.pravoslavie.ru/sas/image/100490/49012.p.jpg?0.12090906426128922" TargetMode="External"/><Relationship Id="rId9" Type="http://schemas.openxmlformats.org/officeDocument/2006/relationships/image" Target="../media/image32.jpeg"/><Relationship Id="rId1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p2.patriarchia.ru/550/116/1235/3C8P0024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«Клюквинская средняя общеобразовательная школа-интернат»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Верхнекетского района Томской области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историческая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«Имя Победы - Россия»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донск.files\image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2428892" cy="282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полтава.files\image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928934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1\Desktop\зв.files\image0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714752"/>
            <a:ext cx="340042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артинка 9 из 31663"/>
          <p:cNvPicPr/>
          <p:nvPr/>
        </p:nvPicPr>
        <p:blipFill>
          <a:blip r:embed="rId5" cstate="print"/>
          <a:srcRect r="11378"/>
          <a:stretch>
            <a:fillRect/>
          </a:stretch>
        </p:blipFill>
        <p:spPr bwMode="auto">
          <a:xfrm>
            <a:off x="6143636" y="4572008"/>
            <a:ext cx="278608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номер стрелковой дивизии, которой командовал И.В. Панфилов?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286388"/>
            <a:ext cx="1857388" cy="1316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214686"/>
            <a:ext cx="478634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316-я гвардейская стрелковая дивизия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назвал эту битву материю Полтавской баталии. Где произошла эта битва и как называлась?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286388"/>
            <a:ext cx="1857388" cy="1316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214686"/>
            <a:ext cx="478634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Битва при деревни Лесной 28 сентября 1708г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место где произошли крупные сражения во время Отечественной войны 1812 года и Великой Отечественной войны 1941-1945гг.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286388"/>
            <a:ext cx="1857388" cy="1316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214686"/>
            <a:ext cx="478634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Бородинское поле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произошло крупнейшее танковое сражение времён Великой Отечественной войны?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286388"/>
            <a:ext cx="1857388" cy="1316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214686"/>
            <a:ext cx="478634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июля 1943 г. – сражение под Прохоровкой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filesportal.ru/uploads/posts/2011-06/1309071017_juk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20955"/>
          <a:stretch>
            <a:fillRect/>
          </a:stretch>
        </p:blipFill>
        <p:spPr bwMode="auto">
          <a:xfrm>
            <a:off x="7000892" y="1928802"/>
            <a:ext cx="1967024" cy="2143140"/>
          </a:xfrm>
          <a:prstGeom prst="rect">
            <a:avLst/>
          </a:prstGeom>
          <a:noFill/>
        </p:spPr>
      </p:pic>
      <p:pic>
        <p:nvPicPr>
          <p:cNvPr id="7" name="Picture 2" descr="http://img0.liveinternet.ru/images/attach/c/4/81/121/81121954_ya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285992"/>
            <a:ext cx="1770542" cy="2286016"/>
          </a:xfrm>
          <a:prstGeom prst="rect">
            <a:avLst/>
          </a:prstGeom>
          <a:noFill/>
        </p:spPr>
      </p:pic>
      <p:pic>
        <p:nvPicPr>
          <p:cNvPr id="5" name="Picture 6" descr="Denisdavydov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928802"/>
            <a:ext cx="1790359" cy="207170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2357430"/>
            <a:ext cx="1865179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AdmFFUshakoffByBazhanoff-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5405" t="10987"/>
          <a:stretch>
            <a:fillRect/>
          </a:stretch>
        </p:blipFill>
        <p:spPr bwMode="auto">
          <a:xfrm>
            <a:off x="2857488" y="2928934"/>
            <a:ext cx="1645901" cy="2286016"/>
          </a:xfrm>
          <a:prstGeom prst="rect">
            <a:avLst/>
          </a:prstGeom>
          <a:noFill/>
        </p:spPr>
      </p:pic>
      <p:pic>
        <p:nvPicPr>
          <p:cNvPr id="10" name="Picture 2" descr="http://www.mestnie.ru/files/imagecache/lightbox/i10ns/6224/26068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 l="16208" r="26326" b="8088"/>
          <a:stretch>
            <a:fillRect/>
          </a:stretch>
        </p:blipFill>
        <p:spPr bwMode="auto">
          <a:xfrm>
            <a:off x="4714876" y="2928934"/>
            <a:ext cx="1785950" cy="2289679"/>
          </a:xfrm>
          <a:prstGeom prst="rect">
            <a:avLst/>
          </a:prstGeom>
          <a:noFill/>
        </p:spPr>
      </p:pic>
      <p:pic>
        <p:nvPicPr>
          <p:cNvPr id="12" name="Picture 2" descr="http://s.pikabu.ru/images/previews_comm/2012-07_6/13432473464297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 b="4412"/>
          <a:stretch>
            <a:fillRect/>
          </a:stretch>
        </p:blipFill>
        <p:spPr bwMode="auto">
          <a:xfrm>
            <a:off x="3786182" y="3786190"/>
            <a:ext cx="1721105" cy="19288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285852" y="214290"/>
            <a:ext cx="6929486" cy="1643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тур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 ком эти строки?»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://knpp-veteran.ru/sites/knpp-veteran.ru/files/universal/1414/1-03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68" y="5357826"/>
            <a:ext cx="1857388" cy="1316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214414" y="2357430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000364" y="2357430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714876" y="2357430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500826" y="2357430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143108" y="3714752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3929058" y="3714752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6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5715008" y="3714752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7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knpp-veteran.ru/sites/knpp-veteran.ru/files/universal/1414/1-0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5357826"/>
            <a:ext cx="1857388" cy="1316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5214974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"не терпит" Александр,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"Лисой" зовёт Наполеон,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имя Фабий получает,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то, что "медлит" как бы он!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Вокруг него плетут интриги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штабе "верные друзья",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он их всех переиграет,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Недаром прозвище "лиса"!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4214818"/>
            <a:ext cx="2928958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 Илларионович Кутузов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744150"/>
            <a:ext cx="1571636" cy="1113850"/>
          </a:xfrm>
          <a:prstGeom prst="rect">
            <a:avLst/>
          </a:prstGeom>
          <a:noFill/>
        </p:spPr>
      </p:pic>
      <p:pic>
        <p:nvPicPr>
          <p:cNvPr id="1026" name="Picture 2" descr="C:\Users\1\Desktop\кутузов.files\image002.gif"/>
          <p:cNvPicPr>
            <a:picLocks noChangeAspect="1" noChangeArrowheads="1"/>
          </p:cNvPicPr>
          <p:nvPr/>
        </p:nvPicPr>
        <p:blipFill>
          <a:blip r:embed="rId4"/>
          <a:srcRect t="3497"/>
          <a:stretch>
            <a:fillRect/>
          </a:stretch>
        </p:blipFill>
        <p:spPr bwMode="auto">
          <a:xfrm>
            <a:off x="5719762" y="285728"/>
            <a:ext cx="3424238" cy="402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5429288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Стратег и тактик он в военном деле,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Учил солдат «Науке побеждать»,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Взял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Рымник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Измаил и, в русских веря,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говорил «Отчизна наша Мать!»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Ревнитель новизны в своём искусстве,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Осуществил Альпийский переход…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Великий полководец, князь, граф русский,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Удачливый в сраженьях патриот.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4214818"/>
            <a:ext cx="2928958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Васильевич Суворов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744150"/>
            <a:ext cx="1571636" cy="1113850"/>
          </a:xfrm>
          <a:prstGeom prst="rect">
            <a:avLst/>
          </a:prstGeom>
          <a:noFill/>
        </p:spPr>
      </p:pic>
      <p:pic>
        <p:nvPicPr>
          <p:cNvPr id="2051" name="Picture 3" descr="C:\Users\1\Desktop\суворов.files\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8604"/>
            <a:ext cx="2857500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8638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Усач. Умом, пером остер он, как француз,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саблею французам страшен: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не дает топтать врагам нежатых пашен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И, закрутив гусарский ус,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потонул в густых лесах с отрядом —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след простыл!.. То невидимкой он, то рядом,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То, вынырнув опять, следом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Идет за шумными французскими полками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ловит их, как рыб, без невода, руками…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4214818"/>
            <a:ext cx="2928958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Денис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Васильевич Давыдов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knpp-veteran.ru/sites/knpp-veteran.ru/files/universal/1414/1-0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744150"/>
            <a:ext cx="1571636" cy="1113850"/>
          </a:xfrm>
          <a:prstGeom prst="rect">
            <a:avLst/>
          </a:prstGeom>
          <a:noFill/>
        </p:spPr>
      </p:pic>
      <p:pic>
        <p:nvPicPr>
          <p:cNvPr id="3074" name="Picture 2" descr="C:\Users\1\Desktop\давыджо.files\image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57166"/>
            <a:ext cx="3209925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5214974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Всегда на главном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направленьи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появлялся в трудный час.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обороны к наступленью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вёл войска и верил в нас.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Известно всем, какие бури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одолели в те года.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картой маршал брови хмурил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улыбался никогда.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О, это самый маршал грозный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наш товарищ - друг большой.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из гранита, не из бронзы-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широкой русскою душой.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Берлине дымном после боя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Гвардейцы слушали приказ: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Явился маршал перед строем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улыбнулся в первый раз!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4214818"/>
            <a:ext cx="2928958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Георгий Константинович Жуков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744150"/>
            <a:ext cx="1571636" cy="1113850"/>
          </a:xfrm>
          <a:prstGeom prst="rect">
            <a:avLst/>
          </a:prstGeom>
          <a:noFill/>
        </p:spPr>
      </p:pic>
      <p:pic>
        <p:nvPicPr>
          <p:cNvPr id="4098" name="Picture 2" descr="C:\Users\1\Desktop\жуков.files\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8604"/>
            <a:ext cx="32766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00034" y="1285860"/>
            <a:ext cx="3571900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Первый тур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«Вопрос-ответ»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929190" y="1285860"/>
            <a:ext cx="3571900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Второй тур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«О ком эти строки?»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28596" y="3357562"/>
            <a:ext cx="3571900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Третий тур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«Ратная слава России»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4929190" y="3357562"/>
            <a:ext cx="3571900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Четвёртый тур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«Герои Отечества»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2714612" y="5072074"/>
            <a:ext cx="3571900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Пятый тур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«Во славу Отечества»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5214974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Керчь, остров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Тендра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Фидониси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Калиакрия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за ним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Неаполь, остров Корфу, Рим.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державе и в Небесной Выси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Героев чествуют своих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принят в русский сонм святых.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море сорок три сраженья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 боевой наш адмирал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ни в одном не испытал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Конфуза или пораженья.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Манёвром, тактикой, огнём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Своих побед он добивался,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флаг Андреевский при нём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пучину вод не погружался,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ни один его матрос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Позорный плен не перенёс.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4214818"/>
            <a:ext cx="2928958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Фёдор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Фёдорович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Ушаков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744150"/>
            <a:ext cx="1571636" cy="1113850"/>
          </a:xfrm>
          <a:prstGeom prst="rect">
            <a:avLst/>
          </a:prstGeom>
          <a:noFill/>
        </p:spPr>
      </p:pic>
      <p:pic>
        <p:nvPicPr>
          <p:cNvPr id="1026" name="Picture 2" descr="C:\Users\1\Desktop\ушаков.files\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5728"/>
            <a:ext cx="2790825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5072066" cy="50006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Он молодым был и пригожим,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Всем сердцем Русь свою любил,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Молва носилась: "Богом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рожен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",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Великим, мудрым князем был!..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Разбив в Ижоре  грозных шведов,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свои неполных двадцать лет,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Где добыл мужеством победу,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Как снова Русь трясёт от бед!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Пусть с опытом ещё "не густо",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Минуло только двадцать два,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Он полководцем стал искусным,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толк брал военные дела.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4214818"/>
            <a:ext cx="2928958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Ярославич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Невский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744150"/>
            <a:ext cx="1571636" cy="1113850"/>
          </a:xfrm>
          <a:prstGeom prst="rect">
            <a:avLst/>
          </a:prstGeom>
          <a:noFill/>
        </p:spPr>
      </p:pic>
      <p:pic>
        <p:nvPicPr>
          <p:cNvPr id="2050" name="Picture 2" descr="C:\Users\1\Desktop\невский.files\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14290"/>
            <a:ext cx="3076575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48577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Грузинский князь,  но русский генерал,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Непобедимый муж, каких лишь единицы,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жил Россией, и при этом жизнь отдал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нашу православную столицу.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4214818"/>
            <a:ext cx="2928958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Пётр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Иванович Багратион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knpp-veteran.ru/sites/knpp-veteran.ru/files/universal/1414/1-0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744150"/>
            <a:ext cx="1571636" cy="1113850"/>
          </a:xfrm>
          <a:prstGeom prst="rect">
            <a:avLst/>
          </a:prstGeom>
          <a:noFill/>
        </p:spPr>
      </p:pic>
      <p:pic>
        <p:nvPicPr>
          <p:cNvPr id="2" name="Picture 2" descr="C:\Users\1\Desktop\баграт.files\image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57166"/>
            <a:ext cx="33147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285728"/>
            <a:ext cx="6929486" cy="1643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 тур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«Ратная слава России»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битва.files\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286125" cy="2409825"/>
          </a:xfrm>
          <a:prstGeom prst="rect">
            <a:avLst/>
          </a:prstGeom>
          <a:noFill/>
        </p:spPr>
      </p:pic>
      <p:pic>
        <p:nvPicPr>
          <p:cNvPr id="4099" name="Picture 3" descr="C:\Users\1\Desktop\кулик.files\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071810"/>
            <a:ext cx="3841342" cy="2286016"/>
          </a:xfrm>
          <a:prstGeom prst="rect">
            <a:avLst/>
          </a:prstGeom>
          <a:noFill/>
        </p:spPr>
      </p:pic>
      <p:pic>
        <p:nvPicPr>
          <p:cNvPr id="4100" name="Picture 4" descr="C:\Users\1\Desktop\бит.files\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7" y="3929066"/>
            <a:ext cx="3291391" cy="2214578"/>
          </a:xfrm>
          <a:prstGeom prst="rect">
            <a:avLst/>
          </a:prstGeom>
          <a:noFill/>
        </p:spPr>
      </p:pic>
      <p:pic>
        <p:nvPicPr>
          <p:cNvPr id="9" name="Picture 2" descr="http://knpp-veteran.ru/sites/knpp-veteran.ru/files/universal/1414/1-03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12" y="5541632"/>
            <a:ext cx="1857388" cy="1316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e:Marten's Poltav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4380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204864"/>
            <a:ext cx="284380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2130" t="11340" r="19191" b="7474"/>
          <a:stretch>
            <a:fillRect/>
          </a:stretch>
        </p:blipFill>
        <p:spPr bwMode="auto">
          <a:xfrm>
            <a:off x="3059832" y="0"/>
            <a:ext cx="2875742" cy="22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http://upload.wikimedia.org/wikipedia/commons/thumb/6/61/Kutuzovborodino.jpg/200px-Kutuzovborodin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12976"/>
            <a:ext cx="2843808" cy="2132856"/>
          </a:xfrm>
          <a:prstGeom prst="rect">
            <a:avLst/>
          </a:prstGeom>
          <a:noFill/>
        </p:spPr>
      </p:pic>
      <p:pic>
        <p:nvPicPr>
          <p:cNvPr id="25604" name="Picture 4" descr="http://wallzone.ru/im/7/vzyatie_reyhstaga_1280x9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2938" y="0"/>
            <a:ext cx="3001062" cy="22048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59832" y="2204864"/>
            <a:ext cx="288032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2204864"/>
            <a:ext cx="298782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301208"/>
            <a:ext cx="284380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newzz.in.ua/uploads/posts/2011-10/1318151191_aa_0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r="4878"/>
          <a:stretch>
            <a:fillRect/>
          </a:stretch>
        </p:blipFill>
        <p:spPr bwMode="auto">
          <a:xfrm>
            <a:off x="3131840" y="3212976"/>
            <a:ext cx="2880320" cy="221905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131840" y="5301208"/>
            <a:ext cx="288032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img0.liveinternet.ru/images/attach/c/8/101/42/101042724_large_23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3212976"/>
            <a:ext cx="28438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263680" y="5301208"/>
            <a:ext cx="288032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e:Marten's Poltav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4380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204864"/>
            <a:ext cx="284380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Полтавская битва, 1709г. 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2130" t="11340" r="19191" b="7474"/>
          <a:stretch>
            <a:fillRect/>
          </a:stretch>
        </p:blipFill>
        <p:spPr bwMode="auto">
          <a:xfrm>
            <a:off x="3059832" y="0"/>
            <a:ext cx="2875742" cy="22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http://upload.wikimedia.org/wikipedia/commons/thumb/6/61/Kutuzovborodino.jpg/200px-Kutuzovborodin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12976"/>
            <a:ext cx="2843808" cy="2132856"/>
          </a:xfrm>
          <a:prstGeom prst="rect">
            <a:avLst/>
          </a:prstGeom>
          <a:noFill/>
        </p:spPr>
      </p:pic>
      <p:pic>
        <p:nvPicPr>
          <p:cNvPr id="25604" name="Picture 4" descr="http://wallzone.ru/im/7/vzyatie_reyhstaga_1280x9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2938" y="0"/>
            <a:ext cx="3001062" cy="22048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59832" y="2204864"/>
            <a:ext cx="288032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Куликовская битва, 1380г.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2204864"/>
            <a:ext cx="298782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Битва за Берлин, 1945г.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301208"/>
            <a:ext cx="284380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Бородинское сражение, 1812г.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newzz.in.ua/uploads/posts/2011-10/1318151191_aa_0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r="4878"/>
          <a:stretch>
            <a:fillRect/>
          </a:stretch>
        </p:blipFill>
        <p:spPr bwMode="auto">
          <a:xfrm>
            <a:off x="3131840" y="3212976"/>
            <a:ext cx="2880320" cy="221905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131840" y="5301208"/>
            <a:ext cx="288032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Невская битва, 1240г.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img0.liveinternet.ru/images/attach/c/8/101/42/101042724_large_23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3212976"/>
            <a:ext cx="28438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263680" y="5301208"/>
            <a:ext cx="288032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Битва под Прохоровкой, 1943г.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85728"/>
            <a:ext cx="6929486" cy="1643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Четвёртый тур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«Герои Отечества»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person-vl.ru/wp-content/uploads/2013/04/dhdhdhdhnedhdh-dhydh-dhdhndhdhdhdh.jpg"/>
          <p:cNvPicPr/>
          <p:nvPr/>
        </p:nvPicPr>
        <p:blipFill>
          <a:blip r:embed="rId2" cstate="print"/>
          <a:srcRect l="4508" t="2988" r="3885" b="3359"/>
          <a:stretch>
            <a:fillRect/>
          </a:stretch>
        </p:blipFill>
        <p:spPr bwMode="auto">
          <a:xfrm>
            <a:off x="857224" y="2071678"/>
            <a:ext cx="200026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2" descr="http://www.profi-forex.org/system/user_files/Images/News/12-2012/311212/10_forex_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4822" b="4850"/>
          <a:stretch>
            <a:fillRect/>
          </a:stretch>
        </p:blipFill>
        <p:spPr bwMode="auto">
          <a:xfrm>
            <a:off x="3071802" y="2571744"/>
            <a:ext cx="199606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Aleksei She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143248"/>
            <a:ext cx="1989273" cy="264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knpp-veteran.ru/sites/knpp-veteran.ru/files/universal/1414/1-0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12" y="5541632"/>
            <a:ext cx="1857388" cy="1316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2" name="Picture 12" descr="http://www.profi-forex.org/system/user_files/Images/News/12-2012/311212/10_forex_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4822" b="4850"/>
          <a:stretch>
            <a:fillRect/>
          </a:stretch>
        </p:blipFill>
        <p:spPr bwMode="auto">
          <a:xfrm>
            <a:off x="2357422" y="3429000"/>
            <a:ext cx="199606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74" name="Picture 14" descr="http://www.great-country.ru/images/articles/history_2_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429000"/>
            <a:ext cx="2115824" cy="264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2" name="Picture 2" descr="http://www.st-tatiana.ru/data/2011/09/26/1233427786/1potemk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28"/>
            <a:ext cx="1857388" cy="264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4" name="Picture 4" descr="http://il.rsl.ru/images/122_podvig_jpg/ill03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285728"/>
            <a:ext cx="200305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www.person-vl.ru/wp-content/uploads/2013/04/dhdhdhdhnedhdh-dhydh-dhdhndhdhdhdh.jpg"/>
          <p:cNvPicPr/>
          <p:nvPr/>
        </p:nvPicPr>
        <p:blipFill>
          <a:blip r:embed="rId8" cstate="print"/>
          <a:srcRect l="4508" t="2988" r="3885" b="3359"/>
          <a:stretch>
            <a:fillRect/>
          </a:stretch>
        </p:blipFill>
        <p:spPr bwMode="auto">
          <a:xfrm>
            <a:off x="4500562" y="285728"/>
            <a:ext cx="200026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8" name="Picture 8" descr="Aleksei She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429000"/>
            <a:ext cx="1989273" cy="264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70" name="Picture 10" descr="http://www.egeteka.ru/upload/medialibrary/46a/46ad35ab71811c1fd16038359e0b2fb7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16175" b="9926"/>
          <a:stretch>
            <a:fillRect/>
          </a:stretch>
        </p:blipFill>
        <p:spPr bwMode="auto">
          <a:xfrm>
            <a:off x="6715140" y="285729"/>
            <a:ext cx="2202672" cy="264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214290"/>
            <a:ext cx="50006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14290"/>
            <a:ext cx="50006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214290"/>
            <a:ext cx="50006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214290"/>
            <a:ext cx="50006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357562"/>
            <a:ext cx="50006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357562"/>
            <a:ext cx="50006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3357562"/>
            <a:ext cx="50006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8" name="Picture 18" descr="http://www.rudata.ru/w/images/thumb/d/d1/Tormasov.jpg/200px-Tormasov.jpg"/>
          <p:cNvPicPr>
            <a:picLocks noChangeAspect="1" noChangeArrowheads="1"/>
          </p:cNvPicPr>
          <p:nvPr/>
        </p:nvPicPr>
        <p:blipFill>
          <a:blip r:embed="rId12" cstate="print"/>
          <a:srcRect l="11947"/>
          <a:stretch>
            <a:fillRect/>
          </a:stretch>
        </p:blipFill>
        <p:spPr bwMode="auto">
          <a:xfrm>
            <a:off x="6715140" y="3429000"/>
            <a:ext cx="221457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6643702" y="3357562"/>
            <a:ext cx="50006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428604"/>
          <a:ext cx="7858180" cy="585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</a:tblGrid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428604"/>
          <a:ext cx="7858180" cy="585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</a:tblGrid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14290"/>
            <a:ext cx="6929486" cy="1643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тур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«Вопрос-ответ»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71538" y="2500306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643174" y="2500306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143372" y="2500306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5572132" y="2500306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000892" y="2500306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1071538" y="3857628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6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643174" y="3857628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7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4214810" y="3857628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8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5572132" y="3857628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9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7000892" y="3857628"/>
            <a:ext cx="114300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10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knpp-veteran.ru/sites/knpp-veteran.ru/files/universal/1414/1-0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5286388"/>
            <a:ext cx="1857388" cy="1316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2" name="Picture 12" descr="http://www.profi-forex.org/system/user_files/Images/News/12-2012/311212/10_forex_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4822" b="4850"/>
          <a:stretch>
            <a:fillRect/>
          </a:stretch>
        </p:blipFill>
        <p:spPr bwMode="auto">
          <a:xfrm>
            <a:off x="2357422" y="3429000"/>
            <a:ext cx="199606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74" name="Picture 14" descr="http://www.great-country.ru/images/articles/history_2_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429000"/>
            <a:ext cx="2115824" cy="264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2" name="Picture 2" descr="http://www.st-tatiana.ru/data/2011/09/26/1233427786/1potemk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28"/>
            <a:ext cx="1857388" cy="264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4" name="Picture 4" descr="http://il.rsl.ru/images/122_podvig_jpg/ill03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285728"/>
            <a:ext cx="200305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www.person-vl.ru/wp-content/uploads/2013/04/dhdhdhdhnedhdh-dhydh-dhdhndhdhdhdh.jpg"/>
          <p:cNvPicPr/>
          <p:nvPr/>
        </p:nvPicPr>
        <p:blipFill>
          <a:blip r:embed="rId8" cstate="print"/>
          <a:srcRect l="4508" t="2988" r="3885" b="3359"/>
          <a:stretch>
            <a:fillRect/>
          </a:stretch>
        </p:blipFill>
        <p:spPr bwMode="auto">
          <a:xfrm>
            <a:off x="4500562" y="285728"/>
            <a:ext cx="200026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8" name="Picture 8" descr="Aleksei She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429000"/>
            <a:ext cx="1989273" cy="264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70" name="Picture 10" descr="http://www.egeteka.ru/upload/medialibrary/46a/46ad35ab71811c1fd16038359e0b2fb7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16175" b="9926"/>
          <a:stretch>
            <a:fillRect/>
          </a:stretch>
        </p:blipFill>
        <p:spPr bwMode="auto">
          <a:xfrm>
            <a:off x="6715140" y="285729"/>
            <a:ext cx="2071702" cy="264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14282" y="2857496"/>
            <a:ext cx="214314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Г.А. Потёмкин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8" name="Picture 18" descr="http://www.rudata.ru/w/images/thumb/d/d1/Tormasov.jpg/200px-Tormasov.jpg"/>
          <p:cNvPicPr>
            <a:picLocks noChangeAspect="1" noChangeArrowheads="1"/>
          </p:cNvPicPr>
          <p:nvPr/>
        </p:nvPicPr>
        <p:blipFill>
          <a:blip r:embed="rId12" cstate="print"/>
          <a:srcRect l="11947"/>
          <a:stretch>
            <a:fillRect/>
          </a:stretch>
        </p:blipFill>
        <p:spPr bwMode="auto">
          <a:xfrm>
            <a:off x="6715140" y="3429000"/>
            <a:ext cx="214314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6643702" y="2857496"/>
            <a:ext cx="221457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Н.Н. Раевский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57422" y="2857496"/>
            <a:ext cx="214314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К.К. Рокоссовский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00562" y="2857496"/>
            <a:ext cx="214314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П.С. Нахимов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5984" y="6000768"/>
            <a:ext cx="214314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И.С. Конев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6000768"/>
            <a:ext cx="214314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А.С. Шеин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9124" y="6000768"/>
            <a:ext cx="214314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Д.И. Донской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72264" y="6000768"/>
            <a:ext cx="228601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А.П.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Тормасов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http://knpp-veteran.ru/sites/knpp-veteran.ru/files/universal/1414/1-03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29588" y="6351682"/>
            <a:ext cx="714412" cy="506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929486" cy="1643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Пятый тур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 славу Отечества»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baziyan.ru/img/awards/vo_slavu_ote4e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428868"/>
            <a:ext cx="3357586" cy="327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knpp-veteran.ru/sites/knpp-veteran.ru/files/universal/1414/1-0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286388"/>
            <a:ext cx="1857388" cy="1316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214290"/>
            <a:ext cx="3500462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ОТЕЧЕСТО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357298"/>
            <a:ext cx="3500462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2571744"/>
            <a:ext cx="3500462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СЛАВА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714752"/>
            <a:ext cx="3500462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929198"/>
            <a:ext cx="3500462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214950"/>
            <a:ext cx="1857388" cy="1316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99992" y="188640"/>
            <a:ext cx="4464496" cy="50405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Такая великая страна, как Россия, — обладающая несметными богатствами, огромным потенциалом, совершенно уникальным геополитическим положением, — всегда была вожделенным объектом для тех, кто хотел бы использовать для себя все те преимущества, которые Бог пожелал вручить именно нашему народу.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   На свете очень мало стран, которые бы подвергались в своей истории столь мощным проявлениям внешней агрессии, как Россия.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                                        Патриарх Кирилл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2.patriarchia.ru/550/116/1235/3C8P0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2862317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0"/>
            <a:ext cx="5000628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Славных лиц в России много: 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Тех, кто край родной любя, 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Укреплял Державу строго,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 жалел в трудах себя…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сердце каждого потомка 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Оставляли яркий след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Честной службой, битвой громкой,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Славой доблестных побед…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Нить истории прекрасна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Златом добрых славных дел.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Жизнь того лишь не напрасна,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 Отчизну кто радел.</a:t>
            </a: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Евгения Трушина</a:t>
            </a:r>
          </a:p>
          <a:p>
            <a:endParaRPr lang="ru-RU" dirty="0"/>
          </a:p>
        </p:txBody>
      </p:sp>
      <p:pic>
        <p:nvPicPr>
          <p:cNvPr id="50178" name="Picture 2" descr="http://nsk.novosibdom.ru/story/NOVOSIBIRSK/k_gol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750495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предводительством какого князя в 1242 году новгородское войско на льду Чудского озера разбило немецких рыцарей «Ливонского ордена»?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286388"/>
            <a:ext cx="1857388" cy="1316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214686"/>
            <a:ext cx="478634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Невский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1380 году на Куликовом поле между реками Дон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Непрядва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московская дружина с союзниками разгромила и обратила в бегство огромное войско монголо-татар. Назовите имя князя, стоявшего во главе русского войска?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286388"/>
            <a:ext cx="1857388" cy="1316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214686"/>
            <a:ext cx="478634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Дмитрий Иванович Донской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каком году состоялась Полтавская битва?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286388"/>
            <a:ext cx="1857388" cy="1316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214686"/>
            <a:ext cx="478634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июня 1709 года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знаменитый полководец командовал русскими войсками при взятии крепости Измаил во время русско-турецкой войны 1787-1792 годов?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286388"/>
            <a:ext cx="1857388" cy="1316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214686"/>
            <a:ext cx="478634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Васильевич Суворов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 ноября 1853г. недалеко от турецкого портового города Синопа русская военная эскадра разгромила и уничтожила турецкий флот. Как называлось данное сражение?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286388"/>
            <a:ext cx="1857388" cy="1316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214686"/>
            <a:ext cx="478634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Синопское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сражение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в России первым получил звание генералиссимуса?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knpp-veteran.ru/sites/knpp-veteran.ru/files/universal/1414/1-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286388"/>
            <a:ext cx="1857388" cy="1316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214686"/>
            <a:ext cx="478634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Воевода Алексей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Семёнович Шеин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858</Words>
  <Application>Microsoft Office PowerPoint</Application>
  <PresentationFormat>Экран (4:3)</PresentationFormat>
  <Paragraphs>383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90</cp:revision>
  <dcterms:created xsi:type="dcterms:W3CDTF">2014-02-22T14:59:57Z</dcterms:created>
  <dcterms:modified xsi:type="dcterms:W3CDTF">2014-05-11T12:14:01Z</dcterms:modified>
</cp:coreProperties>
</file>